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7" r:id="rId3"/>
    <p:sldMasterId id="2147483687" r:id="rId4"/>
  </p:sldMasterIdLst>
  <p:notesMasterIdLst>
    <p:notesMasterId r:id="rId22"/>
  </p:notesMasterIdLst>
  <p:sldIdLst>
    <p:sldId id="256" r:id="rId5"/>
    <p:sldId id="257" r:id="rId6"/>
    <p:sldId id="4370" r:id="rId7"/>
    <p:sldId id="258" r:id="rId8"/>
    <p:sldId id="4441" r:id="rId9"/>
    <p:sldId id="4406" r:id="rId10"/>
    <p:sldId id="262" r:id="rId11"/>
    <p:sldId id="264" r:id="rId12"/>
    <p:sldId id="263" r:id="rId13"/>
    <p:sldId id="261" r:id="rId14"/>
    <p:sldId id="2146847622" r:id="rId15"/>
    <p:sldId id="269" r:id="rId16"/>
    <p:sldId id="2146847627" r:id="rId17"/>
    <p:sldId id="2146847623" r:id="rId18"/>
    <p:sldId id="2146847626" r:id="rId19"/>
    <p:sldId id="4336" r:id="rId20"/>
    <p:sldId id="2146847619" r:id="rId21"/>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F896AD-9674-4609-9341-B90CDE786444}" v="23" dt="2026-06-11T16:15:12.797"/>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80" autoAdjust="0"/>
    <p:restoredTop sz="65539" autoAdjust="0"/>
  </p:normalViewPr>
  <p:slideViewPr>
    <p:cSldViewPr snapToGrid="0">
      <p:cViewPr varScale="1">
        <p:scale>
          <a:sx n="83" d="100"/>
          <a:sy n="83" d="100"/>
        </p:scale>
        <p:origin x="132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isław Krawczyk" userId="412938ce-00ab-42c4-b32d-7ff8468e94b1" providerId="ADAL" clId="{21BEDECC-8B5C-4083-ABFE-FAB54B77DF15}"/>
    <pc:docChg chg="undo redo custSel addSld delSld modSld sldOrd">
      <pc:chgData name="Stanisław Krawczyk" userId="412938ce-00ab-42c4-b32d-7ff8468e94b1" providerId="ADAL" clId="{21BEDECC-8B5C-4083-ABFE-FAB54B77DF15}" dt="2026-06-11T16:15:14.755" v="1193" actId="26606"/>
      <pc:docMkLst>
        <pc:docMk/>
      </pc:docMkLst>
      <pc:sldChg chg="modSp mod">
        <pc:chgData name="Stanisław Krawczyk" userId="412938ce-00ab-42c4-b32d-7ff8468e94b1" providerId="ADAL" clId="{21BEDECC-8B5C-4083-ABFE-FAB54B77DF15}" dt="2026-06-11T14:38:25.895" v="51" actId="20577"/>
        <pc:sldMkLst>
          <pc:docMk/>
          <pc:sldMk cId="650317164" sldId="256"/>
        </pc:sldMkLst>
        <pc:spChg chg="mod">
          <ac:chgData name="Stanisław Krawczyk" userId="412938ce-00ab-42c4-b32d-7ff8468e94b1" providerId="ADAL" clId="{21BEDECC-8B5C-4083-ABFE-FAB54B77DF15}" dt="2026-06-11T14:38:25.895" v="51" actId="20577"/>
          <ac:spMkLst>
            <pc:docMk/>
            <pc:sldMk cId="650317164" sldId="256"/>
            <ac:spMk id="2" creationId="{00000000-0000-0000-0000-000000000000}"/>
          </ac:spMkLst>
        </pc:spChg>
      </pc:sldChg>
      <pc:sldChg chg="addSp delSp modSp mod modClrScheme chgLayout">
        <pc:chgData name="Stanisław Krawczyk" userId="412938ce-00ab-42c4-b32d-7ff8468e94b1" providerId="ADAL" clId="{21BEDECC-8B5C-4083-ABFE-FAB54B77DF15}" dt="2026-06-11T15:54:22.855" v="1121" actId="14100"/>
        <pc:sldMkLst>
          <pc:docMk/>
          <pc:sldMk cId="4242518717" sldId="257"/>
        </pc:sldMkLst>
        <pc:spChg chg="mod ord">
          <ac:chgData name="Stanisław Krawczyk" userId="412938ce-00ab-42c4-b32d-7ff8468e94b1" providerId="ADAL" clId="{21BEDECC-8B5C-4083-ABFE-FAB54B77DF15}" dt="2026-06-11T14:36:17.730" v="3" actId="700"/>
          <ac:spMkLst>
            <pc:docMk/>
            <pc:sldMk cId="4242518717" sldId="257"/>
            <ac:spMk id="2" creationId="{A2CD4015-0F8D-7F88-F24E-FD41F5365D50}"/>
          </ac:spMkLst>
        </pc:spChg>
        <pc:spChg chg="del mod ord">
          <ac:chgData name="Stanisław Krawczyk" userId="412938ce-00ab-42c4-b32d-7ff8468e94b1" providerId="ADAL" clId="{21BEDECC-8B5C-4083-ABFE-FAB54B77DF15}" dt="2026-06-11T14:36:17.730" v="3" actId="700"/>
          <ac:spMkLst>
            <pc:docMk/>
            <pc:sldMk cId="4242518717" sldId="257"/>
            <ac:spMk id="3" creationId="{1FEBB79C-140A-3F35-C286-91183C64ED9B}"/>
          </ac:spMkLst>
        </pc:spChg>
        <pc:spChg chg="add del mod ord">
          <ac:chgData name="Stanisław Krawczyk" userId="412938ce-00ab-42c4-b32d-7ff8468e94b1" providerId="ADAL" clId="{21BEDECC-8B5C-4083-ABFE-FAB54B77DF15}" dt="2026-06-11T14:36:19" v="5"/>
          <ac:spMkLst>
            <pc:docMk/>
            <pc:sldMk cId="4242518717" sldId="257"/>
            <ac:spMk id="4" creationId="{CCDC339B-12C8-6248-DCE1-D08431DF73D4}"/>
          </ac:spMkLst>
        </pc:spChg>
        <pc:spChg chg="add mod ord">
          <ac:chgData name="Stanisław Krawczyk" userId="412938ce-00ab-42c4-b32d-7ff8468e94b1" providerId="ADAL" clId="{21BEDECC-8B5C-4083-ABFE-FAB54B77DF15}" dt="2026-06-11T15:54:22.855" v="1121" actId="14100"/>
          <ac:spMkLst>
            <pc:docMk/>
            <pc:sldMk cId="4242518717" sldId="257"/>
            <ac:spMk id="5" creationId="{C8AB6AFF-7BD3-4BD6-5DED-0136F7FB2558}"/>
          </ac:spMkLst>
        </pc:spChg>
        <pc:picChg chg="add mod ord">
          <ac:chgData name="Stanisław Krawczyk" userId="412938ce-00ab-42c4-b32d-7ff8468e94b1" providerId="ADAL" clId="{21BEDECC-8B5C-4083-ABFE-FAB54B77DF15}" dt="2026-06-11T14:36:19" v="5"/>
          <ac:picMkLst>
            <pc:docMk/>
            <pc:sldMk cId="4242518717" sldId="257"/>
            <ac:picMk id="7" creationId="{67990859-35C4-E2B7-DC1D-68D52CE876DF}"/>
          </ac:picMkLst>
        </pc:picChg>
      </pc:sldChg>
      <pc:sldChg chg="modNotesTx">
        <pc:chgData name="Stanisław Krawczyk" userId="412938ce-00ab-42c4-b32d-7ff8468e94b1" providerId="ADAL" clId="{21BEDECC-8B5C-4083-ABFE-FAB54B77DF15}" dt="2026-06-11T14:55:24.179" v="60" actId="20577"/>
        <pc:sldMkLst>
          <pc:docMk/>
          <pc:sldMk cId="341169573" sldId="258"/>
        </pc:sldMkLst>
      </pc:sldChg>
      <pc:sldChg chg="modSp mod">
        <pc:chgData name="Stanisław Krawczyk" userId="412938ce-00ab-42c4-b32d-7ff8468e94b1" providerId="ADAL" clId="{21BEDECC-8B5C-4083-ABFE-FAB54B77DF15}" dt="2026-06-11T15:53:14.805" v="1108" actId="404"/>
        <pc:sldMkLst>
          <pc:docMk/>
          <pc:sldMk cId="1829175489" sldId="261"/>
        </pc:sldMkLst>
        <pc:spChg chg="mod">
          <ac:chgData name="Stanisław Krawczyk" userId="412938ce-00ab-42c4-b32d-7ff8468e94b1" providerId="ADAL" clId="{21BEDECC-8B5C-4083-ABFE-FAB54B77DF15}" dt="2026-06-11T14:36:59.860" v="19" actId="122"/>
          <ac:spMkLst>
            <pc:docMk/>
            <pc:sldMk cId="1829175489" sldId="261"/>
            <ac:spMk id="2" creationId="{5CADE2AB-01A6-41F4-F56B-0D4EA6BB5BA9}"/>
          </ac:spMkLst>
        </pc:spChg>
        <pc:graphicFrameChg chg="modGraphic">
          <ac:chgData name="Stanisław Krawczyk" userId="412938ce-00ab-42c4-b32d-7ff8468e94b1" providerId="ADAL" clId="{21BEDECC-8B5C-4083-ABFE-FAB54B77DF15}" dt="2026-06-11T15:53:14.805" v="1108" actId="404"/>
          <ac:graphicFrameMkLst>
            <pc:docMk/>
            <pc:sldMk cId="1829175489" sldId="261"/>
            <ac:graphicFrameMk id="5" creationId="{8A535E11-C0CB-40C2-56C9-2770AC0715C7}"/>
          </ac:graphicFrameMkLst>
        </pc:graphicFrameChg>
      </pc:sldChg>
      <pc:sldChg chg="modSp mod">
        <pc:chgData name="Stanisław Krawczyk" userId="412938ce-00ab-42c4-b32d-7ff8468e94b1" providerId="ADAL" clId="{21BEDECC-8B5C-4083-ABFE-FAB54B77DF15}" dt="2026-06-11T15:06:50.443" v="122" actId="20577"/>
        <pc:sldMkLst>
          <pc:docMk/>
          <pc:sldMk cId="1891471600" sldId="262"/>
        </pc:sldMkLst>
        <pc:spChg chg="mod">
          <ac:chgData name="Stanisław Krawczyk" userId="412938ce-00ab-42c4-b32d-7ff8468e94b1" providerId="ADAL" clId="{21BEDECC-8B5C-4083-ABFE-FAB54B77DF15}" dt="2026-06-11T15:06:50.443" v="122" actId="20577"/>
          <ac:spMkLst>
            <pc:docMk/>
            <pc:sldMk cId="1891471600" sldId="262"/>
            <ac:spMk id="2" creationId="{5121669B-AF9D-40E0-2FB2-4BBF9F96A9FF}"/>
          </ac:spMkLst>
        </pc:spChg>
      </pc:sldChg>
      <pc:sldChg chg="modSp mod">
        <pc:chgData name="Stanisław Krawczyk" userId="412938ce-00ab-42c4-b32d-7ff8468e94b1" providerId="ADAL" clId="{21BEDECC-8B5C-4083-ABFE-FAB54B77DF15}" dt="2026-06-11T15:53:10.127" v="1103" actId="404"/>
        <pc:sldMkLst>
          <pc:docMk/>
          <pc:sldMk cId="720076485" sldId="263"/>
        </pc:sldMkLst>
        <pc:spChg chg="mod">
          <ac:chgData name="Stanisław Krawczyk" userId="412938ce-00ab-42c4-b32d-7ff8468e94b1" providerId="ADAL" clId="{21BEDECC-8B5C-4083-ABFE-FAB54B77DF15}" dt="2026-06-11T14:36:58.300" v="18" actId="122"/>
          <ac:spMkLst>
            <pc:docMk/>
            <pc:sldMk cId="720076485" sldId="263"/>
            <ac:spMk id="2" creationId="{8D5AFAC2-C8BB-8D26-2C00-53C71327E4A6}"/>
          </ac:spMkLst>
        </pc:spChg>
        <pc:graphicFrameChg chg="modGraphic">
          <ac:chgData name="Stanisław Krawczyk" userId="412938ce-00ab-42c4-b32d-7ff8468e94b1" providerId="ADAL" clId="{21BEDECC-8B5C-4083-ABFE-FAB54B77DF15}" dt="2026-06-11T15:53:10.127" v="1103" actId="404"/>
          <ac:graphicFrameMkLst>
            <pc:docMk/>
            <pc:sldMk cId="720076485" sldId="263"/>
            <ac:graphicFrameMk id="4" creationId="{5C07D3D0-FF07-580B-C23B-954D70AFF412}"/>
          </ac:graphicFrameMkLst>
        </pc:graphicFrameChg>
      </pc:sldChg>
      <pc:sldChg chg="modSp mod modNotesTx">
        <pc:chgData name="Stanisław Krawczyk" userId="412938ce-00ab-42c4-b32d-7ff8468e94b1" providerId="ADAL" clId="{21BEDECC-8B5C-4083-ABFE-FAB54B77DF15}" dt="2026-06-11T15:55:44.767" v="1129" actId="20577"/>
        <pc:sldMkLst>
          <pc:docMk/>
          <pc:sldMk cId="3214323514" sldId="264"/>
        </pc:sldMkLst>
        <pc:spChg chg="mod">
          <ac:chgData name="Stanisław Krawczyk" userId="412938ce-00ab-42c4-b32d-7ff8468e94b1" providerId="ADAL" clId="{21BEDECC-8B5C-4083-ABFE-FAB54B77DF15}" dt="2026-06-11T14:36:56.670" v="17" actId="122"/>
          <ac:spMkLst>
            <pc:docMk/>
            <pc:sldMk cId="3214323514" sldId="264"/>
            <ac:spMk id="2" creationId="{AABB9B7A-CBB1-0ACD-81EA-54068A656926}"/>
          </ac:spMkLst>
        </pc:spChg>
        <pc:spChg chg="mod">
          <ac:chgData name="Stanisław Krawczyk" userId="412938ce-00ab-42c4-b32d-7ff8468e94b1" providerId="ADAL" clId="{21BEDECC-8B5C-4083-ABFE-FAB54B77DF15}" dt="2026-06-11T15:55:44.767" v="1129" actId="20577"/>
          <ac:spMkLst>
            <pc:docMk/>
            <pc:sldMk cId="3214323514" sldId="264"/>
            <ac:spMk id="3" creationId="{3045EBC6-8320-C160-5011-A6D286C912A1}"/>
          </ac:spMkLst>
        </pc:spChg>
      </pc:sldChg>
      <pc:sldChg chg="del">
        <pc:chgData name="Stanisław Krawczyk" userId="412938ce-00ab-42c4-b32d-7ff8468e94b1" providerId="ADAL" clId="{21BEDECC-8B5C-4083-ABFE-FAB54B77DF15}" dt="2026-06-11T14:37:10.361" v="21" actId="47"/>
        <pc:sldMkLst>
          <pc:docMk/>
          <pc:sldMk cId="599998672" sldId="268"/>
        </pc:sldMkLst>
      </pc:sldChg>
      <pc:sldChg chg="modNotesTx">
        <pc:chgData name="Stanisław Krawczyk" userId="412938ce-00ab-42c4-b32d-7ff8468e94b1" providerId="ADAL" clId="{21BEDECC-8B5C-4083-ABFE-FAB54B77DF15}" dt="2026-06-11T14:53:54.284" v="56" actId="20577"/>
        <pc:sldMkLst>
          <pc:docMk/>
          <pc:sldMk cId="3760795887" sldId="4370"/>
        </pc:sldMkLst>
      </pc:sldChg>
      <pc:sldChg chg="modSp mod modNotesTx">
        <pc:chgData name="Stanisław Krawczyk" userId="412938ce-00ab-42c4-b32d-7ff8468e94b1" providerId="ADAL" clId="{21BEDECC-8B5C-4083-ABFE-FAB54B77DF15}" dt="2026-06-11T15:06:28.353" v="89" actId="20577"/>
        <pc:sldMkLst>
          <pc:docMk/>
          <pc:sldMk cId="2189224461" sldId="4406"/>
        </pc:sldMkLst>
        <pc:spChg chg="mod">
          <ac:chgData name="Stanisław Krawczyk" userId="412938ce-00ab-42c4-b32d-7ff8468e94b1" providerId="ADAL" clId="{21BEDECC-8B5C-4083-ABFE-FAB54B77DF15}" dt="2026-06-11T15:06:02.147" v="81"/>
          <ac:spMkLst>
            <pc:docMk/>
            <pc:sldMk cId="2189224461" sldId="4406"/>
            <ac:spMk id="8" creationId="{D7F842F1-79EE-2917-8BFC-E28B1F32BDCC}"/>
          </ac:spMkLst>
        </pc:spChg>
      </pc:sldChg>
      <pc:sldChg chg="modNotesTx">
        <pc:chgData name="Stanisław Krawczyk" userId="412938ce-00ab-42c4-b32d-7ff8468e94b1" providerId="ADAL" clId="{21BEDECC-8B5C-4083-ABFE-FAB54B77DF15}" dt="2026-06-11T14:56:29.504" v="68" actId="20577"/>
        <pc:sldMkLst>
          <pc:docMk/>
          <pc:sldMk cId="2760065010" sldId="4441"/>
        </pc:sldMkLst>
      </pc:sldChg>
      <pc:sldChg chg="modSp mod">
        <pc:chgData name="Stanisław Krawczyk" userId="412938ce-00ab-42c4-b32d-7ff8468e94b1" providerId="ADAL" clId="{21BEDECC-8B5C-4083-ABFE-FAB54B77DF15}" dt="2026-06-11T15:55:46.152" v="1131" actId="1076"/>
        <pc:sldMkLst>
          <pc:docMk/>
          <pc:sldMk cId="3802129101" sldId="2146847619"/>
        </pc:sldMkLst>
        <pc:picChg chg="mod">
          <ac:chgData name="Stanisław Krawczyk" userId="412938ce-00ab-42c4-b32d-7ff8468e94b1" providerId="ADAL" clId="{21BEDECC-8B5C-4083-ABFE-FAB54B77DF15}" dt="2026-06-11T15:55:46.152" v="1131" actId="1076"/>
          <ac:picMkLst>
            <pc:docMk/>
            <pc:sldMk cId="3802129101" sldId="2146847619"/>
            <ac:picMk id="3" creationId="{BBE401AE-CB90-80CC-DE95-52926C8A0F3B}"/>
          </ac:picMkLst>
        </pc:picChg>
      </pc:sldChg>
      <pc:sldChg chg="add del">
        <pc:chgData name="Stanisław Krawczyk" userId="412938ce-00ab-42c4-b32d-7ff8468e94b1" providerId="ADAL" clId="{21BEDECC-8B5C-4083-ABFE-FAB54B77DF15}" dt="2026-06-11T14:37:43.240" v="50" actId="47"/>
        <pc:sldMkLst>
          <pc:docMk/>
          <pc:sldMk cId="1087558370" sldId="2146847620"/>
        </pc:sldMkLst>
      </pc:sldChg>
      <pc:sldChg chg="add del">
        <pc:chgData name="Stanisław Krawczyk" userId="412938ce-00ab-42c4-b32d-7ff8468e94b1" providerId="ADAL" clId="{21BEDECC-8B5C-4083-ABFE-FAB54B77DF15}" dt="2026-06-11T15:53:42.344" v="1112" actId="47"/>
        <pc:sldMkLst>
          <pc:docMk/>
          <pc:sldMk cId="3051610477" sldId="2146847621"/>
        </pc:sldMkLst>
      </pc:sldChg>
      <pc:sldChg chg="modSp new mod">
        <pc:chgData name="Stanisław Krawczyk" userId="412938ce-00ab-42c4-b32d-7ff8468e94b1" providerId="ADAL" clId="{21BEDECC-8B5C-4083-ABFE-FAB54B77DF15}" dt="2026-06-11T15:57:00.542" v="1189" actId="20577"/>
        <pc:sldMkLst>
          <pc:docMk/>
          <pc:sldMk cId="2579724902" sldId="2146847622"/>
        </pc:sldMkLst>
        <pc:spChg chg="mod">
          <ac:chgData name="Stanisław Krawczyk" userId="412938ce-00ab-42c4-b32d-7ff8468e94b1" providerId="ADAL" clId="{21BEDECC-8B5C-4083-ABFE-FAB54B77DF15}" dt="2026-06-11T15:18:51.543" v="863" actId="20577"/>
          <ac:spMkLst>
            <pc:docMk/>
            <pc:sldMk cId="2579724902" sldId="2146847622"/>
            <ac:spMk id="2" creationId="{7520BA2A-3573-5834-7D71-6CA32FB3DC09}"/>
          </ac:spMkLst>
        </pc:spChg>
        <pc:spChg chg="mod">
          <ac:chgData name="Stanisław Krawczyk" userId="412938ce-00ab-42c4-b32d-7ff8468e94b1" providerId="ADAL" clId="{21BEDECC-8B5C-4083-ABFE-FAB54B77DF15}" dt="2026-06-11T15:57:00.542" v="1189" actId="20577"/>
          <ac:spMkLst>
            <pc:docMk/>
            <pc:sldMk cId="2579724902" sldId="2146847622"/>
            <ac:spMk id="3" creationId="{71EF998A-5870-7E70-AFEA-933AFF7C2FC2}"/>
          </ac:spMkLst>
        </pc:spChg>
      </pc:sldChg>
      <pc:sldChg chg="addSp delSp modSp new mod ord modClrScheme chgLayout">
        <pc:chgData name="Stanisław Krawczyk" userId="412938ce-00ab-42c4-b32d-7ff8468e94b1" providerId="ADAL" clId="{21BEDECC-8B5C-4083-ABFE-FAB54B77DF15}" dt="2026-06-11T15:54:12.848" v="1120" actId="255"/>
        <pc:sldMkLst>
          <pc:docMk/>
          <pc:sldMk cId="4109274158" sldId="2146847623"/>
        </pc:sldMkLst>
        <pc:spChg chg="del mod ord">
          <ac:chgData name="Stanisław Krawczyk" userId="412938ce-00ab-42c4-b32d-7ff8468e94b1" providerId="ADAL" clId="{21BEDECC-8B5C-4083-ABFE-FAB54B77DF15}" dt="2026-06-11T15:21:47.935" v="867" actId="700"/>
          <ac:spMkLst>
            <pc:docMk/>
            <pc:sldMk cId="4109274158" sldId="2146847623"/>
            <ac:spMk id="2" creationId="{81E38273-FCDD-5653-281F-3AB020D8EF6A}"/>
          </ac:spMkLst>
        </pc:spChg>
        <pc:spChg chg="del mod ord">
          <ac:chgData name="Stanisław Krawczyk" userId="412938ce-00ab-42c4-b32d-7ff8468e94b1" providerId="ADAL" clId="{21BEDECC-8B5C-4083-ABFE-FAB54B77DF15}" dt="2026-06-11T15:21:47.935" v="867" actId="700"/>
          <ac:spMkLst>
            <pc:docMk/>
            <pc:sldMk cId="4109274158" sldId="2146847623"/>
            <ac:spMk id="3" creationId="{04426331-8BFF-7D9B-B472-C1D706526A80}"/>
          </ac:spMkLst>
        </pc:spChg>
        <pc:spChg chg="del">
          <ac:chgData name="Stanisław Krawczyk" userId="412938ce-00ab-42c4-b32d-7ff8468e94b1" providerId="ADAL" clId="{21BEDECC-8B5C-4083-ABFE-FAB54B77DF15}" dt="2026-06-11T15:21:47.935" v="867" actId="700"/>
          <ac:spMkLst>
            <pc:docMk/>
            <pc:sldMk cId="4109274158" sldId="2146847623"/>
            <ac:spMk id="4" creationId="{3A1FA9E2-0903-94EF-D3FF-3A16E3A4E804}"/>
          </ac:spMkLst>
        </pc:spChg>
        <pc:spChg chg="add mod ord">
          <ac:chgData name="Stanisław Krawczyk" userId="412938ce-00ab-42c4-b32d-7ff8468e94b1" providerId="ADAL" clId="{21BEDECC-8B5C-4083-ABFE-FAB54B77DF15}" dt="2026-06-11T15:24:52.894" v="1066" actId="20577"/>
          <ac:spMkLst>
            <pc:docMk/>
            <pc:sldMk cId="4109274158" sldId="2146847623"/>
            <ac:spMk id="5" creationId="{AEF639EC-B4FD-4716-AAA8-205DF274751F}"/>
          </ac:spMkLst>
        </pc:spChg>
        <pc:spChg chg="add mod ord">
          <ac:chgData name="Stanisław Krawczyk" userId="412938ce-00ab-42c4-b32d-7ff8468e94b1" providerId="ADAL" clId="{21BEDECC-8B5C-4083-ABFE-FAB54B77DF15}" dt="2026-06-11T15:54:12.848" v="1120" actId="255"/>
          <ac:spMkLst>
            <pc:docMk/>
            <pc:sldMk cId="4109274158" sldId="2146847623"/>
            <ac:spMk id="6" creationId="{ED14148B-3D8C-4F4B-737D-6A3CC5B99CB4}"/>
          </ac:spMkLst>
        </pc:spChg>
      </pc:sldChg>
      <pc:sldChg chg="addSp delSp modSp new del mod setBg modAnim">
        <pc:chgData name="Stanisław Krawczyk" userId="412938ce-00ab-42c4-b32d-7ff8468e94b1" providerId="ADAL" clId="{21BEDECC-8B5C-4083-ABFE-FAB54B77DF15}" dt="2026-06-11T16:15:10.943" v="1190" actId="47"/>
        <pc:sldMkLst>
          <pc:docMk/>
          <pc:sldMk cId="1679963441" sldId="2146847624"/>
        </pc:sldMkLst>
        <pc:spChg chg="del">
          <ac:chgData name="Stanisław Krawczyk" userId="412938ce-00ab-42c4-b32d-7ff8468e94b1" providerId="ADAL" clId="{21BEDECC-8B5C-4083-ABFE-FAB54B77DF15}" dt="2026-06-11T15:51:16.081" v="1069" actId="26606"/>
          <ac:spMkLst>
            <pc:docMk/>
            <pc:sldMk cId="1679963441" sldId="2146847624"/>
            <ac:spMk id="2" creationId="{5005BA27-D6D2-FD2A-6563-7B920B18C62F}"/>
          </ac:spMkLst>
        </pc:spChg>
        <pc:spChg chg="del">
          <ac:chgData name="Stanisław Krawczyk" userId="412938ce-00ab-42c4-b32d-7ff8468e94b1" providerId="ADAL" clId="{21BEDECC-8B5C-4083-ABFE-FAB54B77DF15}" dt="2026-06-11T15:51:11.236" v="1068"/>
          <ac:spMkLst>
            <pc:docMk/>
            <pc:sldMk cId="1679963441" sldId="2146847624"/>
            <ac:spMk id="3" creationId="{520BE172-DC5C-25FE-55EA-C1A69E53452D}"/>
          </ac:spMkLst>
        </pc:spChg>
        <pc:spChg chg="add">
          <ac:chgData name="Stanisław Krawczyk" userId="412938ce-00ab-42c4-b32d-7ff8468e94b1" providerId="ADAL" clId="{21BEDECC-8B5C-4083-ABFE-FAB54B77DF15}" dt="2026-06-11T15:51:16.081" v="1069" actId="26606"/>
          <ac:spMkLst>
            <pc:docMk/>
            <pc:sldMk cId="1679963441" sldId="2146847624"/>
            <ac:spMk id="9" creationId="{AB8C311F-7253-4AED-9701-7FC0708C41C7}"/>
          </ac:spMkLst>
        </pc:spChg>
        <pc:spChg chg="add">
          <ac:chgData name="Stanisław Krawczyk" userId="412938ce-00ab-42c4-b32d-7ff8468e94b1" providerId="ADAL" clId="{21BEDECC-8B5C-4083-ABFE-FAB54B77DF15}" dt="2026-06-11T15:51:16.081" v="1069" actId="26606"/>
          <ac:spMkLst>
            <pc:docMk/>
            <pc:sldMk cId="1679963441" sldId="2146847624"/>
            <ac:spMk id="11" creationId="{E2384209-CB15-4CDF-9D31-C44FD9A3F20D}"/>
          </ac:spMkLst>
        </pc:spChg>
        <pc:spChg chg="add">
          <ac:chgData name="Stanisław Krawczyk" userId="412938ce-00ab-42c4-b32d-7ff8468e94b1" providerId="ADAL" clId="{21BEDECC-8B5C-4083-ABFE-FAB54B77DF15}" dt="2026-06-11T15:51:16.081" v="1069" actId="26606"/>
          <ac:spMkLst>
            <pc:docMk/>
            <pc:sldMk cId="1679963441" sldId="2146847624"/>
            <ac:spMk id="13" creationId="{2633B3B5-CC90-43F0-8714-D31D1F3F0209}"/>
          </ac:spMkLst>
        </pc:spChg>
        <pc:spChg chg="add">
          <ac:chgData name="Stanisław Krawczyk" userId="412938ce-00ab-42c4-b32d-7ff8468e94b1" providerId="ADAL" clId="{21BEDECC-8B5C-4083-ABFE-FAB54B77DF15}" dt="2026-06-11T15:51:16.081" v="1069" actId="26606"/>
          <ac:spMkLst>
            <pc:docMk/>
            <pc:sldMk cId="1679963441" sldId="2146847624"/>
            <ac:spMk id="15" creationId="{A8D57A06-A426-446D-B02C-A2DC6B62E45E}"/>
          </ac:spMkLst>
        </pc:spChg>
        <pc:picChg chg="add mod">
          <ac:chgData name="Stanisław Krawczyk" userId="412938ce-00ab-42c4-b32d-7ff8468e94b1" providerId="ADAL" clId="{21BEDECC-8B5C-4083-ABFE-FAB54B77DF15}" dt="2026-06-11T15:51:16.081" v="1069" actId="26606"/>
          <ac:picMkLst>
            <pc:docMk/>
            <pc:sldMk cId="1679963441" sldId="2146847624"/>
            <ac:picMk id="4" creationId="{E53ECC27-334C-BF80-7898-D9E65E0885F4}"/>
          </ac:picMkLst>
        </pc:picChg>
      </pc:sldChg>
      <pc:sldChg chg="add del">
        <pc:chgData name="Stanisław Krawczyk" userId="412938ce-00ab-42c4-b32d-7ff8468e94b1" providerId="ADAL" clId="{21BEDECC-8B5C-4083-ABFE-FAB54B77DF15}" dt="2026-06-11T15:54:30.159" v="1123" actId="47"/>
        <pc:sldMkLst>
          <pc:docMk/>
          <pc:sldMk cId="1572844" sldId="2146847625"/>
        </pc:sldMkLst>
      </pc:sldChg>
      <pc:sldChg chg="add">
        <pc:chgData name="Stanisław Krawczyk" userId="412938ce-00ab-42c4-b32d-7ff8468e94b1" providerId="ADAL" clId="{21BEDECC-8B5C-4083-ABFE-FAB54B77DF15}" dt="2026-06-11T15:54:28.314" v="1122"/>
        <pc:sldMkLst>
          <pc:docMk/>
          <pc:sldMk cId="3082558046" sldId="2146847626"/>
        </pc:sldMkLst>
      </pc:sldChg>
      <pc:sldChg chg="addSp delSp modSp new mod setBg modAnim">
        <pc:chgData name="Stanisław Krawczyk" userId="412938ce-00ab-42c4-b32d-7ff8468e94b1" providerId="ADAL" clId="{21BEDECC-8B5C-4083-ABFE-FAB54B77DF15}" dt="2026-06-11T16:15:14.755" v="1193" actId="26606"/>
        <pc:sldMkLst>
          <pc:docMk/>
          <pc:sldMk cId="561681826" sldId="2146847627"/>
        </pc:sldMkLst>
        <pc:spChg chg="del">
          <ac:chgData name="Stanisław Krawczyk" userId="412938ce-00ab-42c4-b32d-7ff8468e94b1" providerId="ADAL" clId="{21BEDECC-8B5C-4083-ABFE-FAB54B77DF15}" dt="2026-06-11T16:15:14.755" v="1193" actId="26606"/>
          <ac:spMkLst>
            <pc:docMk/>
            <pc:sldMk cId="561681826" sldId="2146847627"/>
            <ac:spMk id="2" creationId="{93BC89A3-CFE0-94B3-27E7-1069238CCD59}"/>
          </ac:spMkLst>
        </pc:spChg>
        <pc:spChg chg="del">
          <ac:chgData name="Stanisław Krawczyk" userId="412938ce-00ab-42c4-b32d-7ff8468e94b1" providerId="ADAL" clId="{21BEDECC-8B5C-4083-ABFE-FAB54B77DF15}" dt="2026-06-11T16:15:12.797" v="1192"/>
          <ac:spMkLst>
            <pc:docMk/>
            <pc:sldMk cId="561681826" sldId="2146847627"/>
            <ac:spMk id="3" creationId="{2FD063E6-F7A1-A947-53C8-3B8768631EB4}"/>
          </ac:spMkLst>
        </pc:spChg>
        <pc:spChg chg="add">
          <ac:chgData name="Stanisław Krawczyk" userId="412938ce-00ab-42c4-b32d-7ff8468e94b1" providerId="ADAL" clId="{21BEDECC-8B5C-4083-ABFE-FAB54B77DF15}" dt="2026-06-11T16:15:14.755" v="1193" actId="26606"/>
          <ac:spMkLst>
            <pc:docMk/>
            <pc:sldMk cId="561681826" sldId="2146847627"/>
            <ac:spMk id="9" creationId="{AB8C311F-7253-4AED-9701-7FC0708C41C7}"/>
          </ac:spMkLst>
        </pc:spChg>
        <pc:spChg chg="add">
          <ac:chgData name="Stanisław Krawczyk" userId="412938ce-00ab-42c4-b32d-7ff8468e94b1" providerId="ADAL" clId="{21BEDECC-8B5C-4083-ABFE-FAB54B77DF15}" dt="2026-06-11T16:15:14.755" v="1193" actId="26606"/>
          <ac:spMkLst>
            <pc:docMk/>
            <pc:sldMk cId="561681826" sldId="2146847627"/>
            <ac:spMk id="11" creationId="{E2384209-CB15-4CDF-9D31-C44FD9A3F20D}"/>
          </ac:spMkLst>
        </pc:spChg>
        <pc:spChg chg="add">
          <ac:chgData name="Stanisław Krawczyk" userId="412938ce-00ab-42c4-b32d-7ff8468e94b1" providerId="ADAL" clId="{21BEDECC-8B5C-4083-ABFE-FAB54B77DF15}" dt="2026-06-11T16:15:14.755" v="1193" actId="26606"/>
          <ac:spMkLst>
            <pc:docMk/>
            <pc:sldMk cId="561681826" sldId="2146847627"/>
            <ac:spMk id="13" creationId="{2633B3B5-CC90-43F0-8714-D31D1F3F0209}"/>
          </ac:spMkLst>
        </pc:spChg>
        <pc:spChg chg="add">
          <ac:chgData name="Stanisław Krawczyk" userId="412938ce-00ab-42c4-b32d-7ff8468e94b1" providerId="ADAL" clId="{21BEDECC-8B5C-4083-ABFE-FAB54B77DF15}" dt="2026-06-11T16:15:14.755" v="1193" actId="26606"/>
          <ac:spMkLst>
            <pc:docMk/>
            <pc:sldMk cId="561681826" sldId="2146847627"/>
            <ac:spMk id="15" creationId="{A8D57A06-A426-446D-B02C-A2DC6B62E45E}"/>
          </ac:spMkLst>
        </pc:spChg>
        <pc:picChg chg="add mod">
          <ac:chgData name="Stanisław Krawczyk" userId="412938ce-00ab-42c4-b32d-7ff8468e94b1" providerId="ADAL" clId="{21BEDECC-8B5C-4083-ABFE-FAB54B77DF15}" dt="2026-06-11T16:15:14.755" v="1193" actId="26606"/>
          <ac:picMkLst>
            <pc:docMk/>
            <pc:sldMk cId="561681826" sldId="2146847627"/>
            <ac:picMk id="4" creationId="{9C8E79E7-6BC9-C4B6-2304-1380BCA8DE8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14426A-7383-E444-B68C-D1B6A31492A5}" type="doc">
      <dgm:prSet loTypeId="urn:microsoft.com/office/officeart/2005/8/layout/venn1" loCatId="" qsTypeId="urn:microsoft.com/office/officeart/2005/8/quickstyle/simple1" qsCatId="simple" csTypeId="urn:microsoft.com/office/officeart/2005/8/colors/colorful3" csCatId="colorful" phldr="1"/>
      <dgm:spPr/>
    </dgm:pt>
    <dgm:pt modelId="{6A05E18E-9D29-0B4D-A8C0-2E850D93DDE9}">
      <dgm:prSet phldrT="[Text]" custT="1"/>
      <dgm:spPr/>
      <dgm:t>
        <a:bodyPr anchor="b"/>
        <a:lstStyle/>
        <a:p>
          <a:pPr algn="ctr"/>
          <a:r>
            <a:rPr lang="en-GB" sz="1800" b="1" dirty="0">
              <a:latin typeface="Nunito" pitchFamily="2" charset="77"/>
            </a:rPr>
            <a:t>GAMES through CULTURE</a:t>
          </a:r>
          <a:endParaRPr lang="en-GB" sz="1800" dirty="0">
            <a:latin typeface="Nunito" pitchFamily="2" charset="77"/>
          </a:endParaRPr>
        </a:p>
        <a:p>
          <a:pPr algn="ctr"/>
          <a:r>
            <a:rPr kumimoji="0" lang="en-US" sz="1800" b="0" i="0" u="none" strike="noStrike" cap="none" spc="90" normalizeH="0" baseline="0" noProof="0" dirty="0">
              <a:ln>
                <a:noFill/>
              </a:ln>
              <a:solidFill>
                <a:srgbClr val="000000"/>
              </a:solidFill>
              <a:effectLst/>
              <a:uLnTx/>
              <a:uFillTx/>
              <a:latin typeface="Nunito" pitchFamily="2" charset="77"/>
              <a:ea typeface="+mn-ea"/>
              <a:cs typeface="Mitr ExtraLight" panose="00000300000000000000" pitchFamily="2" charset="-34"/>
            </a:rPr>
            <a:t>Games engaging cultural heritage through ‘concrete use’ as a game-making material</a:t>
          </a:r>
          <a:r>
            <a:rPr lang="en-GB" sz="1800" dirty="0">
              <a:latin typeface="Nunito" pitchFamily="2" charset="77"/>
            </a:rPr>
            <a:t> </a:t>
          </a:r>
        </a:p>
      </dgm:t>
    </dgm:pt>
    <dgm:pt modelId="{31419F46-9BC6-C948-ADFC-0B304E05F4E9}" type="parTrans" cxnId="{77CFE110-CA60-F64B-8918-CFDAA23D6A08}">
      <dgm:prSet/>
      <dgm:spPr/>
      <dgm:t>
        <a:bodyPr/>
        <a:lstStyle/>
        <a:p>
          <a:endParaRPr lang="en-GB"/>
        </a:p>
      </dgm:t>
    </dgm:pt>
    <dgm:pt modelId="{590278B8-84AA-E749-BB2A-4DAC16123BB5}" type="sibTrans" cxnId="{77CFE110-CA60-F64B-8918-CFDAA23D6A08}">
      <dgm:prSet/>
      <dgm:spPr/>
      <dgm:t>
        <a:bodyPr/>
        <a:lstStyle/>
        <a:p>
          <a:endParaRPr lang="en-GB"/>
        </a:p>
      </dgm:t>
    </dgm:pt>
    <dgm:pt modelId="{82C66EEC-D5E6-C14A-870C-10C862CF442C}">
      <dgm:prSet phldrT="[Text]" custT="1"/>
      <dgm:spPr>
        <a:solidFill>
          <a:schemeClr val="accent4">
            <a:alpha val="50000"/>
          </a:schemeClr>
        </a:solidFill>
      </dgm:spPr>
      <dgm:t>
        <a:bodyPr/>
        <a:lstStyle/>
        <a:p>
          <a:r>
            <a:rPr lang="en-GB" sz="1800" b="1" dirty="0">
              <a:solidFill>
                <a:schemeClr val="tx2"/>
              </a:solidFill>
              <a:latin typeface="Nunito" pitchFamily="2" charset="77"/>
            </a:rPr>
            <a:t>GAMES with CULTURE</a:t>
          </a:r>
          <a:endParaRPr lang="en-GB" sz="1800" dirty="0">
            <a:solidFill>
              <a:schemeClr val="tx2"/>
            </a:solidFill>
            <a:latin typeface="Nunito" pitchFamily="2" charset="77"/>
          </a:endParaRPr>
        </a:p>
        <a:p>
          <a:r>
            <a:rPr lang="en-US" sz="1800" spc="90" dirty="0">
              <a:solidFill>
                <a:schemeClr val="tx2"/>
              </a:solidFill>
              <a:latin typeface="Nunito" pitchFamily="2" charset="77"/>
              <a:cs typeface="Mitr ExtraLight" panose="00000300000000000000" pitchFamily="2" charset="-34"/>
            </a:rPr>
            <a:t>Prototypes further matured with game studios</a:t>
          </a:r>
        </a:p>
        <a:p>
          <a:pPr>
            <a:buClrTx/>
            <a:buSzTx/>
            <a:buFontTx/>
            <a:buNone/>
          </a:pPr>
          <a:r>
            <a:rPr kumimoji="0" lang="en-US" sz="1800" b="0" i="0" u="none" strike="noStrike" cap="none" spc="90" normalizeH="0" baseline="0" noProof="0" dirty="0">
              <a:ln>
                <a:noFill/>
              </a:ln>
              <a:solidFill>
                <a:schemeClr val="tx2"/>
              </a:solidFill>
              <a:effectLst/>
              <a:uLnTx/>
              <a:uFillTx/>
              <a:latin typeface="Nunito" pitchFamily="2" charset="77"/>
              <a:cs typeface="Mitr ExtraLight" panose="00000300000000000000" pitchFamily="2" charset="-34"/>
            </a:rPr>
            <a:t>Integrating through/for culture</a:t>
          </a:r>
        </a:p>
        <a:p>
          <a:pPr>
            <a:buClrTx/>
            <a:buSzTx/>
            <a:buFontTx/>
            <a:buNone/>
          </a:pPr>
          <a:r>
            <a:rPr lang="en-US" sz="1800" spc="90" dirty="0">
              <a:solidFill>
                <a:schemeClr val="tx2"/>
              </a:solidFill>
              <a:latin typeface="Nunito" pitchFamily="2" charset="77"/>
              <a:cs typeface="Mitr ExtraLight" panose="00000300000000000000" pitchFamily="2" charset="-34"/>
            </a:rPr>
            <a:t>Highlighting cultural game prototypes potentials </a:t>
          </a:r>
          <a:endParaRPr lang="en-GB" sz="1800" dirty="0">
            <a:solidFill>
              <a:schemeClr val="tx2"/>
            </a:solidFill>
            <a:latin typeface="Nunito" pitchFamily="2" charset="77"/>
          </a:endParaRPr>
        </a:p>
      </dgm:t>
    </dgm:pt>
    <dgm:pt modelId="{B8F0C3AB-DAF5-FE40-BB74-4F3BCB3C868A}" type="parTrans" cxnId="{4EC88AA7-92FA-D945-A1D0-AF965CB0FC21}">
      <dgm:prSet/>
      <dgm:spPr/>
      <dgm:t>
        <a:bodyPr/>
        <a:lstStyle/>
        <a:p>
          <a:endParaRPr lang="en-GB"/>
        </a:p>
      </dgm:t>
    </dgm:pt>
    <dgm:pt modelId="{35955A27-606F-7146-8480-163A415E29F7}" type="sibTrans" cxnId="{4EC88AA7-92FA-D945-A1D0-AF965CB0FC21}">
      <dgm:prSet/>
      <dgm:spPr/>
      <dgm:t>
        <a:bodyPr/>
        <a:lstStyle/>
        <a:p>
          <a:endParaRPr lang="en-GB"/>
        </a:p>
      </dgm:t>
    </dgm:pt>
    <dgm:pt modelId="{CE21DDF8-ECCE-5F4D-9F0C-8823B2A5623C}">
      <dgm:prSet phldrT="[Text]" custT="1"/>
      <dgm:spPr>
        <a:solidFill>
          <a:schemeClr val="accent2">
            <a:alpha val="50000"/>
          </a:schemeClr>
        </a:solidFill>
      </dgm:spPr>
      <dgm:t>
        <a:bodyPr/>
        <a:lstStyle/>
        <a:p>
          <a:pPr algn="ctr"/>
          <a:r>
            <a:rPr lang="en-GB" sz="1800" b="1" dirty="0">
              <a:latin typeface="Nunito" pitchFamily="2" charset="77"/>
            </a:rPr>
            <a:t>GAMES for </a:t>
          </a:r>
          <a:r>
            <a:rPr lang="en-GB" sz="1800" b="1" dirty="0">
              <a:solidFill>
                <a:schemeClr val="tx2"/>
              </a:solidFill>
              <a:latin typeface="Nunito" pitchFamily="2" charset="77"/>
            </a:rPr>
            <a:t>CULTURE</a:t>
          </a:r>
        </a:p>
        <a:p>
          <a:pPr algn="ctr"/>
          <a:r>
            <a:rPr lang="en-US" sz="1800" spc="90" dirty="0">
              <a:solidFill>
                <a:schemeClr val="tx2"/>
              </a:solidFill>
              <a:latin typeface="Nunito" pitchFamily="2" charset="77"/>
              <a:cs typeface="Mitr ExtraLight" panose="00000300000000000000" pitchFamily="2" charset="-34"/>
            </a:rPr>
            <a:t>Games empowered to ‘say something’ about culture / society drawing inspiration from heritage</a:t>
          </a:r>
        </a:p>
      </dgm:t>
    </dgm:pt>
    <dgm:pt modelId="{516A5751-A7FC-674C-8069-8C4C4896D127}" type="parTrans" cxnId="{518B27B5-4A88-634E-BC0C-7897DFE56FBD}">
      <dgm:prSet/>
      <dgm:spPr/>
      <dgm:t>
        <a:bodyPr/>
        <a:lstStyle/>
        <a:p>
          <a:endParaRPr lang="en-GB"/>
        </a:p>
      </dgm:t>
    </dgm:pt>
    <dgm:pt modelId="{F59C428D-B57A-5948-85E4-3154BB32B585}" type="sibTrans" cxnId="{518B27B5-4A88-634E-BC0C-7897DFE56FBD}">
      <dgm:prSet/>
      <dgm:spPr/>
      <dgm:t>
        <a:bodyPr/>
        <a:lstStyle/>
        <a:p>
          <a:endParaRPr lang="en-GB"/>
        </a:p>
      </dgm:t>
    </dgm:pt>
    <dgm:pt modelId="{8DF22929-2092-EC49-8A0D-EE7CBDDC895B}" type="pres">
      <dgm:prSet presAssocID="{2C14426A-7383-E444-B68C-D1B6A31492A5}" presName="compositeShape" presStyleCnt="0">
        <dgm:presLayoutVars>
          <dgm:chMax val="7"/>
          <dgm:dir/>
          <dgm:resizeHandles val="exact"/>
        </dgm:presLayoutVars>
      </dgm:prSet>
      <dgm:spPr/>
    </dgm:pt>
    <dgm:pt modelId="{D2354C52-6AFC-494C-9A2A-75F0DFD262F7}" type="pres">
      <dgm:prSet presAssocID="{6A05E18E-9D29-0B4D-A8C0-2E850D93DDE9}" presName="circ1" presStyleLbl="vennNode1" presStyleIdx="0" presStyleCnt="3"/>
      <dgm:spPr/>
    </dgm:pt>
    <dgm:pt modelId="{2CEA5A3E-CD44-044C-A6B6-C328F936CF51}" type="pres">
      <dgm:prSet presAssocID="{6A05E18E-9D29-0B4D-A8C0-2E850D93DDE9}" presName="circ1Tx" presStyleLbl="revTx" presStyleIdx="0" presStyleCnt="0">
        <dgm:presLayoutVars>
          <dgm:chMax val="0"/>
          <dgm:chPref val="0"/>
          <dgm:bulletEnabled val="1"/>
        </dgm:presLayoutVars>
      </dgm:prSet>
      <dgm:spPr/>
    </dgm:pt>
    <dgm:pt modelId="{92D76381-5AB5-1841-8E9F-C43B538A6969}" type="pres">
      <dgm:prSet presAssocID="{82C66EEC-D5E6-C14A-870C-10C862CF442C}" presName="circ2" presStyleLbl="vennNode1" presStyleIdx="1" presStyleCnt="3"/>
      <dgm:spPr/>
    </dgm:pt>
    <dgm:pt modelId="{0EC66566-136E-EB40-AA9D-C28419B298ED}" type="pres">
      <dgm:prSet presAssocID="{82C66EEC-D5E6-C14A-870C-10C862CF442C}" presName="circ2Tx" presStyleLbl="revTx" presStyleIdx="0" presStyleCnt="0">
        <dgm:presLayoutVars>
          <dgm:chMax val="0"/>
          <dgm:chPref val="0"/>
          <dgm:bulletEnabled val="1"/>
        </dgm:presLayoutVars>
      </dgm:prSet>
      <dgm:spPr/>
    </dgm:pt>
    <dgm:pt modelId="{C3377912-F292-E64C-A705-4BDCF57FF657}" type="pres">
      <dgm:prSet presAssocID="{CE21DDF8-ECCE-5F4D-9F0C-8823B2A5623C}" presName="circ3" presStyleLbl="vennNode1" presStyleIdx="2" presStyleCnt="3"/>
      <dgm:spPr/>
    </dgm:pt>
    <dgm:pt modelId="{8F38EF3D-775D-AF42-9FCD-BFE195D15404}" type="pres">
      <dgm:prSet presAssocID="{CE21DDF8-ECCE-5F4D-9F0C-8823B2A5623C}" presName="circ3Tx" presStyleLbl="revTx" presStyleIdx="0" presStyleCnt="0">
        <dgm:presLayoutVars>
          <dgm:chMax val="0"/>
          <dgm:chPref val="0"/>
          <dgm:bulletEnabled val="1"/>
        </dgm:presLayoutVars>
      </dgm:prSet>
      <dgm:spPr/>
    </dgm:pt>
  </dgm:ptLst>
  <dgm:cxnLst>
    <dgm:cxn modelId="{93A55604-B8A4-0546-97BF-98551C7E645C}" type="presOf" srcId="{82C66EEC-D5E6-C14A-870C-10C862CF442C}" destId="{92D76381-5AB5-1841-8E9F-C43B538A6969}" srcOrd="0" destOrd="0" presId="urn:microsoft.com/office/officeart/2005/8/layout/venn1"/>
    <dgm:cxn modelId="{5CA9FE0C-BD7E-6848-911D-48FA0EEB7089}" type="presOf" srcId="{6A05E18E-9D29-0B4D-A8C0-2E850D93DDE9}" destId="{D2354C52-6AFC-494C-9A2A-75F0DFD262F7}" srcOrd="0" destOrd="0" presId="urn:microsoft.com/office/officeart/2005/8/layout/venn1"/>
    <dgm:cxn modelId="{77CFE110-CA60-F64B-8918-CFDAA23D6A08}" srcId="{2C14426A-7383-E444-B68C-D1B6A31492A5}" destId="{6A05E18E-9D29-0B4D-A8C0-2E850D93DDE9}" srcOrd="0" destOrd="0" parTransId="{31419F46-9BC6-C948-ADFC-0B304E05F4E9}" sibTransId="{590278B8-84AA-E749-BB2A-4DAC16123BB5}"/>
    <dgm:cxn modelId="{38310F31-B7B6-0E4B-8D66-801A1322BC40}" type="presOf" srcId="{6A05E18E-9D29-0B4D-A8C0-2E850D93DDE9}" destId="{2CEA5A3E-CD44-044C-A6B6-C328F936CF51}" srcOrd="1" destOrd="0" presId="urn:microsoft.com/office/officeart/2005/8/layout/venn1"/>
    <dgm:cxn modelId="{FB293367-F0B5-9349-95A8-20318C5E295A}" type="presOf" srcId="{CE21DDF8-ECCE-5F4D-9F0C-8823B2A5623C}" destId="{C3377912-F292-E64C-A705-4BDCF57FF657}" srcOrd="0" destOrd="0" presId="urn:microsoft.com/office/officeart/2005/8/layout/venn1"/>
    <dgm:cxn modelId="{F57F1D97-70C2-2440-A00E-E9DA575D28FE}" type="presOf" srcId="{2C14426A-7383-E444-B68C-D1B6A31492A5}" destId="{8DF22929-2092-EC49-8A0D-EE7CBDDC895B}" srcOrd="0" destOrd="0" presId="urn:microsoft.com/office/officeart/2005/8/layout/venn1"/>
    <dgm:cxn modelId="{4EC88AA7-92FA-D945-A1D0-AF965CB0FC21}" srcId="{2C14426A-7383-E444-B68C-D1B6A31492A5}" destId="{82C66EEC-D5E6-C14A-870C-10C862CF442C}" srcOrd="1" destOrd="0" parTransId="{B8F0C3AB-DAF5-FE40-BB74-4F3BCB3C868A}" sibTransId="{35955A27-606F-7146-8480-163A415E29F7}"/>
    <dgm:cxn modelId="{518B27B5-4A88-634E-BC0C-7897DFE56FBD}" srcId="{2C14426A-7383-E444-B68C-D1B6A31492A5}" destId="{CE21DDF8-ECCE-5F4D-9F0C-8823B2A5623C}" srcOrd="2" destOrd="0" parTransId="{516A5751-A7FC-674C-8069-8C4C4896D127}" sibTransId="{F59C428D-B57A-5948-85E4-3154BB32B585}"/>
    <dgm:cxn modelId="{DD977FC0-4274-354F-9F94-08BFB65E2727}" type="presOf" srcId="{CE21DDF8-ECCE-5F4D-9F0C-8823B2A5623C}" destId="{8F38EF3D-775D-AF42-9FCD-BFE195D15404}" srcOrd="1" destOrd="0" presId="urn:microsoft.com/office/officeart/2005/8/layout/venn1"/>
    <dgm:cxn modelId="{0BBDF7EE-7541-264D-96F8-D54FA421CD43}" type="presOf" srcId="{82C66EEC-D5E6-C14A-870C-10C862CF442C}" destId="{0EC66566-136E-EB40-AA9D-C28419B298ED}" srcOrd="1" destOrd="0" presId="urn:microsoft.com/office/officeart/2005/8/layout/venn1"/>
    <dgm:cxn modelId="{C3966195-20EA-7D4C-98DB-B1E7C3258763}" type="presParOf" srcId="{8DF22929-2092-EC49-8A0D-EE7CBDDC895B}" destId="{D2354C52-6AFC-494C-9A2A-75F0DFD262F7}" srcOrd="0" destOrd="0" presId="urn:microsoft.com/office/officeart/2005/8/layout/venn1"/>
    <dgm:cxn modelId="{8C02E9CD-F50C-1B4A-91B5-A04E9659085F}" type="presParOf" srcId="{8DF22929-2092-EC49-8A0D-EE7CBDDC895B}" destId="{2CEA5A3E-CD44-044C-A6B6-C328F936CF51}" srcOrd="1" destOrd="0" presId="urn:microsoft.com/office/officeart/2005/8/layout/venn1"/>
    <dgm:cxn modelId="{4C0C035B-D0E6-7444-AF71-2B3F2B29FF49}" type="presParOf" srcId="{8DF22929-2092-EC49-8A0D-EE7CBDDC895B}" destId="{92D76381-5AB5-1841-8E9F-C43B538A6969}" srcOrd="2" destOrd="0" presId="urn:microsoft.com/office/officeart/2005/8/layout/venn1"/>
    <dgm:cxn modelId="{2FE8C7AC-74C9-AD4C-8CCA-8D78BA884813}" type="presParOf" srcId="{8DF22929-2092-EC49-8A0D-EE7CBDDC895B}" destId="{0EC66566-136E-EB40-AA9D-C28419B298ED}" srcOrd="3" destOrd="0" presId="urn:microsoft.com/office/officeart/2005/8/layout/venn1"/>
    <dgm:cxn modelId="{3FBC6A80-3154-CA47-A46E-4FB3D97DDB00}" type="presParOf" srcId="{8DF22929-2092-EC49-8A0D-EE7CBDDC895B}" destId="{C3377912-F292-E64C-A705-4BDCF57FF657}" srcOrd="4" destOrd="0" presId="urn:microsoft.com/office/officeart/2005/8/layout/venn1"/>
    <dgm:cxn modelId="{40854BCA-917D-C148-8F1F-5921C568A751}" type="presParOf" srcId="{8DF22929-2092-EC49-8A0D-EE7CBDDC895B}" destId="{8F38EF3D-775D-AF42-9FCD-BFE195D15404}"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54C52-6AFC-494C-9A2A-75F0DFD262F7}">
      <dsp:nvSpPr>
        <dsp:cNvPr id="0" name=""/>
        <dsp:cNvSpPr/>
      </dsp:nvSpPr>
      <dsp:spPr>
        <a:xfrm>
          <a:off x="3133694" y="198782"/>
          <a:ext cx="4112743" cy="4112743"/>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b" anchorCtr="0">
          <a:noAutofit/>
        </a:bodyPr>
        <a:lstStyle/>
        <a:p>
          <a:pPr marL="0" lvl="0" indent="0" algn="ctr" defTabSz="800100">
            <a:lnSpc>
              <a:spcPct val="90000"/>
            </a:lnSpc>
            <a:spcBef>
              <a:spcPct val="0"/>
            </a:spcBef>
            <a:spcAft>
              <a:spcPct val="35000"/>
            </a:spcAft>
            <a:buNone/>
          </a:pPr>
          <a:r>
            <a:rPr lang="en-GB" sz="1800" b="1" kern="1200" dirty="0">
              <a:latin typeface="Nunito" pitchFamily="2" charset="77"/>
            </a:rPr>
            <a:t>GAMES through CULTURE</a:t>
          </a:r>
          <a:endParaRPr lang="en-GB" sz="1800" kern="1200" dirty="0">
            <a:latin typeface="Nunito" pitchFamily="2" charset="77"/>
          </a:endParaRPr>
        </a:p>
        <a:p>
          <a:pPr marL="0" lvl="0" indent="0" algn="ctr" defTabSz="800100">
            <a:lnSpc>
              <a:spcPct val="90000"/>
            </a:lnSpc>
            <a:spcBef>
              <a:spcPct val="0"/>
            </a:spcBef>
            <a:spcAft>
              <a:spcPct val="35000"/>
            </a:spcAft>
            <a:buNone/>
          </a:pPr>
          <a:r>
            <a:rPr kumimoji="0" lang="en-US" sz="1800" b="0" i="0" u="none" strike="noStrike" kern="1200" cap="none" spc="90" normalizeH="0" baseline="0" noProof="0" dirty="0">
              <a:ln>
                <a:noFill/>
              </a:ln>
              <a:solidFill>
                <a:srgbClr val="000000"/>
              </a:solidFill>
              <a:effectLst/>
              <a:uLnTx/>
              <a:uFillTx/>
              <a:latin typeface="Nunito" pitchFamily="2" charset="77"/>
              <a:ea typeface="+mn-ea"/>
              <a:cs typeface="Mitr ExtraLight" panose="00000300000000000000" pitchFamily="2" charset="-34"/>
            </a:rPr>
            <a:t>Games engaging cultural heritage through ‘concrete use’ as a game-making material</a:t>
          </a:r>
          <a:r>
            <a:rPr lang="en-GB" sz="1800" kern="1200" dirty="0">
              <a:latin typeface="Nunito" pitchFamily="2" charset="77"/>
            </a:rPr>
            <a:t> </a:t>
          </a:r>
        </a:p>
      </dsp:txBody>
      <dsp:txXfrm>
        <a:off x="3682060" y="918512"/>
        <a:ext cx="3016011" cy="1850734"/>
      </dsp:txXfrm>
    </dsp:sp>
    <dsp:sp modelId="{92D76381-5AB5-1841-8E9F-C43B538A6969}">
      <dsp:nvSpPr>
        <dsp:cNvPr id="0" name=""/>
        <dsp:cNvSpPr/>
      </dsp:nvSpPr>
      <dsp:spPr>
        <a:xfrm>
          <a:off x="4617709" y="2769247"/>
          <a:ext cx="4112743" cy="4112743"/>
        </a:xfrm>
        <a:prstGeom prst="ellipse">
          <a:avLst/>
        </a:prstGeom>
        <a:solidFill>
          <a:schemeClr val="accent4">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2"/>
              </a:solidFill>
              <a:latin typeface="Nunito" pitchFamily="2" charset="77"/>
            </a:rPr>
            <a:t>GAMES with CULTURE</a:t>
          </a:r>
          <a:endParaRPr lang="en-GB" sz="1800" kern="1200" dirty="0">
            <a:solidFill>
              <a:schemeClr val="tx2"/>
            </a:solidFill>
            <a:latin typeface="Nunito" pitchFamily="2" charset="77"/>
          </a:endParaRPr>
        </a:p>
        <a:p>
          <a:pPr marL="0" lvl="0" indent="0" algn="ctr" defTabSz="800100">
            <a:lnSpc>
              <a:spcPct val="90000"/>
            </a:lnSpc>
            <a:spcBef>
              <a:spcPct val="0"/>
            </a:spcBef>
            <a:spcAft>
              <a:spcPct val="35000"/>
            </a:spcAft>
            <a:buNone/>
          </a:pPr>
          <a:r>
            <a:rPr lang="en-US" sz="1800" kern="1200" spc="90" dirty="0">
              <a:solidFill>
                <a:schemeClr val="tx2"/>
              </a:solidFill>
              <a:latin typeface="Nunito" pitchFamily="2" charset="77"/>
              <a:cs typeface="Mitr ExtraLight" panose="00000300000000000000" pitchFamily="2" charset="-34"/>
            </a:rPr>
            <a:t>Prototypes further matured with game studios</a:t>
          </a:r>
        </a:p>
        <a:p>
          <a:pPr marL="0" lvl="0" indent="0" algn="ctr" defTabSz="800100">
            <a:lnSpc>
              <a:spcPct val="90000"/>
            </a:lnSpc>
            <a:spcBef>
              <a:spcPct val="0"/>
            </a:spcBef>
            <a:spcAft>
              <a:spcPct val="35000"/>
            </a:spcAft>
            <a:buClrTx/>
            <a:buSzTx/>
            <a:buFontTx/>
            <a:buNone/>
          </a:pPr>
          <a:r>
            <a:rPr kumimoji="0" lang="en-US" sz="1800" b="0" i="0" u="none" strike="noStrike" kern="1200" cap="none" spc="90" normalizeH="0" baseline="0" noProof="0" dirty="0">
              <a:ln>
                <a:noFill/>
              </a:ln>
              <a:solidFill>
                <a:schemeClr val="tx2"/>
              </a:solidFill>
              <a:effectLst/>
              <a:uLnTx/>
              <a:uFillTx/>
              <a:latin typeface="Nunito" pitchFamily="2" charset="77"/>
              <a:cs typeface="Mitr ExtraLight" panose="00000300000000000000" pitchFamily="2" charset="-34"/>
            </a:rPr>
            <a:t>Integrating through/for culture</a:t>
          </a:r>
        </a:p>
        <a:p>
          <a:pPr marL="0" lvl="0" indent="0" algn="ctr" defTabSz="800100">
            <a:lnSpc>
              <a:spcPct val="90000"/>
            </a:lnSpc>
            <a:spcBef>
              <a:spcPct val="0"/>
            </a:spcBef>
            <a:spcAft>
              <a:spcPct val="35000"/>
            </a:spcAft>
            <a:buClrTx/>
            <a:buSzTx/>
            <a:buFontTx/>
            <a:buNone/>
          </a:pPr>
          <a:r>
            <a:rPr lang="en-US" sz="1800" kern="1200" spc="90" dirty="0">
              <a:solidFill>
                <a:schemeClr val="tx2"/>
              </a:solidFill>
              <a:latin typeface="Nunito" pitchFamily="2" charset="77"/>
              <a:cs typeface="Mitr ExtraLight" panose="00000300000000000000" pitchFamily="2" charset="-34"/>
            </a:rPr>
            <a:t>Highlighting cultural game prototypes potentials </a:t>
          </a:r>
          <a:endParaRPr lang="en-GB" sz="1800" kern="1200" dirty="0">
            <a:solidFill>
              <a:schemeClr val="tx2"/>
            </a:solidFill>
            <a:latin typeface="Nunito" pitchFamily="2" charset="77"/>
          </a:endParaRPr>
        </a:p>
      </dsp:txBody>
      <dsp:txXfrm>
        <a:off x="5875523" y="3831705"/>
        <a:ext cx="2467645" cy="2262008"/>
      </dsp:txXfrm>
    </dsp:sp>
    <dsp:sp modelId="{C3377912-F292-E64C-A705-4BDCF57FF657}">
      <dsp:nvSpPr>
        <dsp:cNvPr id="0" name=""/>
        <dsp:cNvSpPr/>
      </dsp:nvSpPr>
      <dsp:spPr>
        <a:xfrm>
          <a:off x="1649680" y="2769247"/>
          <a:ext cx="4112743" cy="4112743"/>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Nunito" pitchFamily="2" charset="77"/>
            </a:rPr>
            <a:t>GAMES for </a:t>
          </a:r>
          <a:r>
            <a:rPr lang="en-GB" sz="1800" b="1" kern="1200" dirty="0">
              <a:solidFill>
                <a:schemeClr val="tx2"/>
              </a:solidFill>
              <a:latin typeface="Nunito" pitchFamily="2" charset="77"/>
            </a:rPr>
            <a:t>CULTURE</a:t>
          </a:r>
        </a:p>
        <a:p>
          <a:pPr marL="0" lvl="0" indent="0" algn="ctr" defTabSz="800100">
            <a:lnSpc>
              <a:spcPct val="90000"/>
            </a:lnSpc>
            <a:spcBef>
              <a:spcPct val="0"/>
            </a:spcBef>
            <a:spcAft>
              <a:spcPct val="35000"/>
            </a:spcAft>
            <a:buNone/>
          </a:pPr>
          <a:r>
            <a:rPr lang="en-US" sz="1800" kern="1200" spc="90" dirty="0">
              <a:solidFill>
                <a:schemeClr val="tx2"/>
              </a:solidFill>
              <a:latin typeface="Nunito" pitchFamily="2" charset="77"/>
              <a:cs typeface="Mitr ExtraLight" panose="00000300000000000000" pitchFamily="2" charset="-34"/>
            </a:rPr>
            <a:t>Games empowered to ‘say something’ about culture / society drawing inspiration from heritage</a:t>
          </a:r>
        </a:p>
      </dsp:txBody>
      <dsp:txXfrm>
        <a:off x="2036963" y="3831705"/>
        <a:ext cx="2467645" cy="226200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79199-4657-BF42-8F1C-8BA260855330}" type="datetimeFigureOut">
              <a:rPr lang="da-DK" smtClean="0"/>
              <a:t>11-06-2026</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77F050-BB97-8045-B031-175BF9007C86}" type="slidenum">
              <a:rPr lang="da-DK" smtClean="0"/>
              <a:t>‹#›</a:t>
            </a:fld>
            <a:endParaRPr lang="da-DK"/>
          </a:p>
        </p:txBody>
      </p:sp>
    </p:spTree>
    <p:extLst>
      <p:ext uri="{BB962C8B-B14F-4D97-AF65-F5344CB8AC3E}">
        <p14:creationId xmlns:p14="http://schemas.microsoft.com/office/powerpoint/2010/main" val="3865452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E377F050-BB97-8045-B031-175BF9007C86}" type="slidenum">
              <a:rPr lang="da-DK" smtClean="0"/>
              <a:t>1</a:t>
            </a:fld>
            <a:endParaRPr lang="da-DK"/>
          </a:p>
        </p:txBody>
      </p:sp>
    </p:spTree>
    <p:extLst>
      <p:ext uri="{BB962C8B-B14F-4D97-AF65-F5344CB8AC3E}">
        <p14:creationId xmlns:p14="http://schemas.microsoft.com/office/powerpoint/2010/main" val="3580309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3BB97-83BC-B672-DD6F-1E7503B2B5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40F2C0-25C3-AAF2-7A93-A2026F8941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3C0671-4920-0E5B-D8A4-264C4FC5B5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FFFFFF"/>
                </a:solidFill>
                <a:latin typeface="Nunito" pitchFamily="2" charset="77"/>
              </a:rPr>
              <a:t>The project will develop and deliver </a:t>
            </a:r>
            <a:r>
              <a:rPr lang="en-GB" b="1" u="sng" dirty="0">
                <a:solidFill>
                  <a:srgbClr val="FBB31D">
                    <a:lumMod val="40000"/>
                    <a:lumOff val="60000"/>
                  </a:srgbClr>
                </a:solidFill>
                <a:latin typeface="Nunito" pitchFamily="2" charset="77"/>
              </a:rPr>
              <a:t>cultural game jams </a:t>
            </a:r>
            <a:r>
              <a:rPr lang="en-GB" dirty="0">
                <a:solidFill>
                  <a:srgbClr val="FFFFFF"/>
                </a:solidFill>
                <a:latin typeface="Nunito" pitchFamily="2" charset="77"/>
              </a:rPr>
              <a:t>and </a:t>
            </a:r>
            <a:r>
              <a:rPr lang="en-GB" b="1" u="sng" dirty="0">
                <a:solidFill>
                  <a:srgbClr val="FBB31D">
                    <a:lumMod val="40000"/>
                    <a:lumOff val="60000"/>
                  </a:srgbClr>
                </a:solidFill>
                <a:latin typeface="Nunito" pitchFamily="2" charset="77"/>
              </a:rPr>
              <a:t>games through and for culture </a:t>
            </a:r>
            <a:r>
              <a:rPr lang="en-GB" dirty="0">
                <a:solidFill>
                  <a:srgbClr val="FFFFFF"/>
                </a:solidFill>
                <a:latin typeface="Nunito" pitchFamily="2" charset="77"/>
              </a:rPr>
              <a:t>as a format to empower young people as co-creators of European culture, equipped with cultural-creative imagination and skills needed to initiate value-driven societal changes through culture-sensitive game-making </a:t>
            </a:r>
            <a:r>
              <a:rPr lang="en-GB" b="1" u="sng" dirty="0">
                <a:solidFill>
                  <a:srgbClr val="FBB31D">
                    <a:lumMod val="40000"/>
                    <a:lumOff val="60000"/>
                  </a:srgbClr>
                </a:solidFill>
                <a:latin typeface="Nunito" pitchFamily="2" charset="77"/>
              </a:rPr>
              <a:t>in quadruple helix systems</a:t>
            </a:r>
            <a:r>
              <a:rPr lang="en-GB" dirty="0">
                <a:solidFill>
                  <a:srgbClr val="FFFFFF"/>
                </a:solidFill>
                <a:latin typeface="Nunito" pitchFamily="2" charset="77"/>
              </a:rPr>
              <a:t>.</a:t>
            </a:r>
          </a:p>
          <a:p>
            <a:endParaRPr lang="en-GB" sz="1200" b="0" i="0" kern="1200" dirty="0">
              <a:solidFill>
                <a:schemeClr val="tx1"/>
              </a:solidFill>
              <a:effectLst/>
              <a:latin typeface="Zilla Slab" pitchFamily="2" charset="77"/>
              <a:ea typeface="+mn-ea"/>
              <a:cs typeface="+mn-cs"/>
            </a:endParaRPr>
          </a:p>
          <a:p>
            <a:r>
              <a:rPr lang="en-GB" sz="1200" b="0" i="0" kern="1200" dirty="0">
                <a:solidFill>
                  <a:schemeClr val="tx1"/>
                </a:solidFill>
                <a:effectLst/>
                <a:latin typeface="Zilla Slab" pitchFamily="2" charset="77"/>
                <a:ea typeface="+mn-ea"/>
                <a:cs typeface="+mn-cs"/>
              </a:rPr>
              <a:t>The EPIC-WE project consists of 12 partners that ha</a:t>
            </a:r>
            <a:r>
              <a:rPr lang="pl-PL" sz="1200" b="0" i="0" kern="1200" dirty="0" err="1">
                <a:solidFill>
                  <a:schemeClr val="tx1"/>
                </a:solidFill>
                <a:effectLst/>
                <a:latin typeface="Zilla Slab" pitchFamily="2" charset="77"/>
                <a:ea typeface="+mn-ea"/>
                <a:cs typeface="+mn-cs"/>
              </a:rPr>
              <a:t>ve</a:t>
            </a:r>
            <a:r>
              <a:rPr lang="en-GB" sz="1200" b="0" i="0" kern="1200" dirty="0">
                <a:solidFill>
                  <a:schemeClr val="tx1"/>
                </a:solidFill>
                <a:effectLst/>
                <a:latin typeface="Zilla Slab" pitchFamily="2" charset="77"/>
                <a:ea typeface="+mn-ea"/>
                <a:cs typeface="+mn-cs"/>
              </a:rPr>
              <a:t> developed, tested, evaluated 12 Cultural Game Jams involving more than 400 youth co-creating more than 100 games through and for culture and with European values and cultural heritage</a:t>
            </a:r>
            <a:r>
              <a:rPr lang="pl-PL" sz="1200" b="0" i="0" kern="1200" dirty="0">
                <a:solidFill>
                  <a:schemeClr val="tx1"/>
                </a:solidFill>
                <a:effectLst/>
                <a:latin typeface="Zilla Slab" pitchFamily="2" charset="77"/>
                <a:ea typeface="+mn-ea"/>
                <a:cs typeface="+mn-cs"/>
              </a:rPr>
              <a:t>.</a:t>
            </a:r>
            <a:endParaRPr lang="en-DK" sz="1200" b="0" i="0" kern="1200" dirty="0">
              <a:solidFill>
                <a:schemeClr val="tx1"/>
              </a:solidFill>
              <a:effectLst/>
              <a:latin typeface="Zilla Slab" pitchFamily="2" charset="77"/>
              <a:ea typeface="+mn-ea"/>
              <a:cs typeface="+mn-cs"/>
            </a:endParaRPr>
          </a:p>
        </p:txBody>
      </p:sp>
      <p:sp>
        <p:nvSpPr>
          <p:cNvPr id="4" name="Slide Number Placeholder 3">
            <a:extLst>
              <a:ext uri="{FF2B5EF4-FFF2-40B4-BE49-F238E27FC236}">
                <a16:creationId xmlns:a16="http://schemas.microsoft.com/office/drawing/2014/main" id="{F4FFB6F2-C143-3CD4-8031-581619B213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574514-AD08-0E47-A6BD-3FD80B8DA96E}" type="slidenum">
              <a:rPr kumimoji="0" lang="it-IT" sz="1200" b="0" i="0" u="none" strike="noStrike" kern="1200" cap="none" spc="0" normalizeH="0" baseline="0" noProof="0" smtClean="0">
                <a:ln>
                  <a:noFill/>
                </a:ln>
                <a:solidFill>
                  <a:prstClr val="black"/>
                </a:solidFill>
                <a:effectLst/>
                <a:uLnTx/>
                <a:uFillTx/>
                <a:latin typeface="Zilla Slab"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it-IT" sz="1200" b="0" i="0" u="none" strike="noStrike" kern="1200" cap="none" spc="0" normalizeH="0" baseline="0" noProof="0" dirty="0">
              <a:ln>
                <a:noFill/>
              </a:ln>
              <a:solidFill>
                <a:prstClr val="black"/>
              </a:solidFill>
              <a:effectLst/>
              <a:uLnTx/>
              <a:uFillTx/>
              <a:latin typeface="Zilla Slab" pitchFamily="2" charset="77"/>
              <a:ea typeface="+mn-ea"/>
              <a:cs typeface="+mn-cs"/>
            </a:endParaRPr>
          </a:p>
        </p:txBody>
      </p:sp>
    </p:spTree>
    <p:extLst>
      <p:ext uri="{BB962C8B-B14F-4D97-AF65-F5344CB8AC3E}">
        <p14:creationId xmlns:p14="http://schemas.microsoft.com/office/powerpoint/2010/main" val="1109570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K" sz="1200" b="0" i="0" kern="1200" dirty="0">
                <a:solidFill>
                  <a:schemeClr val="tx1"/>
                </a:solidFill>
                <a:effectLst/>
                <a:latin typeface="Zilla Slab" pitchFamily="2" charset="77"/>
                <a:ea typeface="+mn-ea"/>
                <a:cs typeface="+mn-cs"/>
              </a:rPr>
              <a:t>The heart of the project has been Cultural Game Jams in </a:t>
            </a:r>
            <a:r>
              <a:rPr lang="pl-PL" sz="1200" b="0" i="0" kern="1200" dirty="0">
                <a:solidFill>
                  <a:schemeClr val="tx1"/>
                </a:solidFill>
                <a:effectLst/>
                <a:latin typeface="Zilla Slab" pitchFamily="2" charset="77"/>
                <a:ea typeface="+mn-ea"/>
                <a:cs typeface="+mn-cs"/>
              </a:rPr>
              <a:t>c</a:t>
            </a:r>
            <a:r>
              <a:rPr lang="en-DK" sz="1200" b="0" i="0" kern="1200" dirty="0">
                <a:solidFill>
                  <a:schemeClr val="tx1"/>
                </a:solidFill>
                <a:effectLst/>
                <a:latin typeface="Zilla Slab" pitchFamily="2" charset="77"/>
                <a:ea typeface="+mn-ea"/>
                <a:cs typeface="+mn-cs"/>
              </a:rPr>
              <a:t>ross-sector partnerships empowering youth in shaping futures in games and culture</a:t>
            </a:r>
            <a:r>
              <a:rPr lang="pl-PL" sz="1200" b="0" i="0" kern="1200" dirty="0">
                <a:solidFill>
                  <a:schemeClr val="tx1"/>
                </a:solidFill>
                <a:effectLst/>
                <a:latin typeface="Zilla Slab" pitchFamily="2" charset="77"/>
                <a:ea typeface="+mn-ea"/>
                <a:cs typeface="+mn-cs"/>
              </a:rPr>
              <a:t>.</a:t>
            </a:r>
            <a:endParaRPr lang="en-DK" sz="1200" b="0" i="0" kern="1200" dirty="0">
              <a:solidFill>
                <a:schemeClr val="tx1"/>
              </a:solidFill>
              <a:effectLst/>
              <a:latin typeface="Zilla Slab" pitchFamily="2" charset="77"/>
              <a:ea typeface="+mn-ea"/>
              <a:cs typeface="+mn-cs"/>
            </a:endParaRPr>
          </a:p>
          <a:p>
            <a:r>
              <a:rPr lang="en-DK" sz="1200" b="0" i="0" kern="1200" dirty="0">
                <a:solidFill>
                  <a:schemeClr val="tx1"/>
                </a:solidFill>
                <a:effectLst/>
                <a:latin typeface="Zilla Slab" pitchFamily="2" charset="77"/>
                <a:ea typeface="+mn-ea"/>
                <a:cs typeface="+mn-cs"/>
              </a:rPr>
              <a:t> </a:t>
            </a:r>
          </a:p>
          <a:p>
            <a:r>
              <a:rPr lang="en-DK" sz="1200" b="0" i="0" kern="1200" dirty="0">
                <a:solidFill>
                  <a:schemeClr val="tx1"/>
                </a:solidFill>
                <a:effectLst/>
                <a:latin typeface="Zilla Slab" pitchFamily="2" charset="77"/>
                <a:ea typeface="+mn-ea"/>
                <a:cs typeface="+mn-cs"/>
              </a:rPr>
              <a:t>Through the Cultural Game Jam format youth engage, create and share their imaginings of and responses to European cultural heritage, values, identities, and themes through creating their own ‘Games through Culture’ and ‘Games for Culture’</a:t>
            </a:r>
            <a:r>
              <a:rPr lang="pl-PL" sz="1200" b="0" i="0" kern="1200" dirty="0">
                <a:solidFill>
                  <a:schemeClr val="tx1"/>
                </a:solidFill>
                <a:effectLst/>
                <a:latin typeface="Zilla Slab" pitchFamily="2" charset="77"/>
                <a:ea typeface="+mn-ea"/>
                <a:cs typeface="+mn-cs"/>
              </a:rPr>
              <a:t>.</a:t>
            </a:r>
            <a:endParaRPr lang="en-DK" sz="1200" b="0" i="0" kern="1200" dirty="0">
              <a:solidFill>
                <a:schemeClr val="tx1"/>
              </a:solidFill>
              <a:effectLst/>
              <a:latin typeface="Zilla Slab" pitchFamily="2" charset="77"/>
              <a:ea typeface="+mn-ea"/>
              <a:cs typeface="+mn-cs"/>
            </a:endParaRPr>
          </a:p>
          <a:p>
            <a:r>
              <a:rPr lang="en-DK" sz="1200" b="0" i="0" kern="1200" dirty="0">
                <a:solidFill>
                  <a:schemeClr val="tx1"/>
                </a:solidFill>
                <a:effectLst/>
                <a:latin typeface="Zilla Slab" pitchFamily="2" charset="77"/>
                <a:ea typeface="+mn-ea"/>
                <a:cs typeface="+mn-cs"/>
              </a:rPr>
              <a:t> </a:t>
            </a:r>
            <a:r>
              <a:rPr lang="da-DK" sz="1200" b="0" i="0" kern="1200" dirty="0">
                <a:solidFill>
                  <a:schemeClr val="tx1"/>
                </a:solidFill>
                <a:effectLst/>
                <a:latin typeface="+mn-lt"/>
                <a:ea typeface="+mn-ea"/>
                <a:cs typeface="+mn-cs"/>
              </a:rPr>
              <a:t>​</a:t>
            </a:r>
          </a:p>
          <a:p>
            <a:pPr rtl="0" fontAlgn="base"/>
            <a:r>
              <a:rPr lang="da-DK" sz="1200" b="0" i="0" u="none" strike="noStrike" kern="1200" dirty="0">
                <a:solidFill>
                  <a:schemeClr val="tx1"/>
                </a:solidFill>
                <a:effectLst/>
                <a:latin typeface="+mn-lt"/>
                <a:ea typeface="+mn-ea"/>
                <a:cs typeface="+mn-cs"/>
              </a:rPr>
              <a:t>EPIC-WE shows cross-</a:t>
            </a:r>
            <a:r>
              <a:rPr lang="da-DK" sz="1200" b="0" i="0" u="none" strike="noStrike" kern="1200" dirty="0" err="1">
                <a:solidFill>
                  <a:schemeClr val="tx1"/>
                </a:solidFill>
                <a:effectLst/>
                <a:latin typeface="+mn-lt"/>
                <a:ea typeface="+mn-ea"/>
                <a:cs typeface="+mn-cs"/>
              </a:rPr>
              <a:t>sector</a:t>
            </a:r>
            <a:r>
              <a:rPr lang="da-DK" sz="1200" b="0" i="0" u="none" strike="noStrike" kern="1200" dirty="0">
                <a:solidFill>
                  <a:schemeClr val="tx1"/>
                </a:solidFill>
                <a:effectLst/>
                <a:latin typeface="+mn-lt"/>
                <a:ea typeface="+mn-ea"/>
                <a:cs typeface="+mn-cs"/>
              </a:rPr>
              <a:t> </a:t>
            </a:r>
            <a:r>
              <a:rPr lang="da-DK" sz="1200" b="0" i="0" u="none" strike="noStrike" kern="1200" dirty="0" err="1">
                <a:solidFill>
                  <a:schemeClr val="tx1"/>
                </a:solidFill>
                <a:effectLst/>
                <a:latin typeface="+mn-lt"/>
                <a:ea typeface="+mn-ea"/>
                <a:cs typeface="+mn-cs"/>
              </a:rPr>
              <a:t>collaboration</a:t>
            </a:r>
            <a:r>
              <a:rPr lang="da-DK" sz="1200" b="0" i="0" u="none" strike="noStrike" kern="1200" dirty="0">
                <a:solidFill>
                  <a:schemeClr val="tx1"/>
                </a:solidFill>
                <a:effectLst/>
                <a:latin typeface="+mn-lt"/>
                <a:ea typeface="+mn-ea"/>
                <a:cs typeface="+mn-cs"/>
              </a:rPr>
              <a:t> </a:t>
            </a:r>
            <a:r>
              <a:rPr lang="da-DK" sz="1200" b="0" i="0" u="none" strike="noStrike" kern="1200" dirty="0" err="1">
                <a:solidFill>
                  <a:schemeClr val="tx1"/>
                </a:solidFill>
                <a:effectLst/>
                <a:latin typeface="+mn-lt"/>
                <a:ea typeface="+mn-ea"/>
                <a:cs typeface="+mn-cs"/>
              </a:rPr>
              <a:t>around</a:t>
            </a:r>
            <a:r>
              <a:rPr lang="da-DK" sz="1200" b="0" i="0" u="none" strike="noStrike" kern="1200" dirty="0">
                <a:solidFill>
                  <a:schemeClr val="tx1"/>
                </a:solidFill>
                <a:effectLst/>
                <a:latin typeface="+mn-lt"/>
                <a:ea typeface="+mn-ea"/>
                <a:cs typeface="+mn-cs"/>
              </a:rPr>
              <a:t> game-</a:t>
            </a:r>
            <a:r>
              <a:rPr lang="da-DK" sz="1200" b="0" i="0" u="none" strike="noStrike" kern="1200" dirty="0" err="1">
                <a:solidFill>
                  <a:schemeClr val="tx1"/>
                </a:solidFill>
                <a:effectLst/>
                <a:latin typeface="+mn-lt"/>
                <a:ea typeface="+mn-ea"/>
                <a:cs typeface="+mn-cs"/>
              </a:rPr>
              <a:t>making</a:t>
            </a:r>
            <a:r>
              <a:rPr lang="da-DK" sz="1200" b="0" i="0" u="none" strike="noStrike" kern="1200" dirty="0">
                <a:solidFill>
                  <a:schemeClr val="tx1"/>
                </a:solidFill>
                <a:effectLst/>
                <a:latin typeface="+mn-lt"/>
                <a:ea typeface="+mn-ea"/>
                <a:cs typeface="+mn-cs"/>
              </a:rPr>
              <a:t> as </a:t>
            </a:r>
            <a:r>
              <a:rPr lang="da-DK" sz="1200" b="0" i="0" u="none" strike="noStrike" kern="1200" dirty="0" err="1">
                <a:solidFill>
                  <a:schemeClr val="tx1"/>
                </a:solidFill>
                <a:effectLst/>
                <a:latin typeface="+mn-lt"/>
                <a:ea typeface="+mn-ea"/>
                <a:cs typeface="+mn-cs"/>
              </a:rPr>
              <a:t>culture-making</a:t>
            </a:r>
            <a:r>
              <a:rPr lang="da-DK" sz="1200" b="0" i="0" u="none" strike="noStrike" kern="1200" dirty="0">
                <a:solidFill>
                  <a:schemeClr val="tx1"/>
                </a:solidFill>
                <a:effectLst/>
                <a:latin typeface="+mn-lt"/>
                <a:ea typeface="+mn-ea"/>
                <a:cs typeface="+mn-cs"/>
              </a:rPr>
              <a:t> </a:t>
            </a:r>
            <a:r>
              <a:rPr lang="da-DK" sz="1200" b="0" i="0" u="none" strike="noStrike" kern="1200" dirty="0" err="1">
                <a:solidFill>
                  <a:schemeClr val="tx1"/>
                </a:solidFill>
                <a:effectLst/>
                <a:latin typeface="+mn-lt"/>
                <a:ea typeface="+mn-ea"/>
                <a:cs typeface="+mn-cs"/>
              </a:rPr>
              <a:t>can</a:t>
            </a:r>
            <a:r>
              <a:rPr lang="da-DK" sz="1200" b="0" i="0" u="none" strike="noStrike" kern="1200" dirty="0">
                <a:solidFill>
                  <a:schemeClr val="tx1"/>
                </a:solidFill>
                <a:effectLst/>
                <a:latin typeface="+mn-lt"/>
                <a:ea typeface="+mn-ea"/>
                <a:cs typeface="+mn-cs"/>
              </a:rPr>
              <a:t> </a:t>
            </a:r>
            <a:r>
              <a:rPr lang="da-DK" sz="1200" b="0" i="0" u="none" strike="noStrike" kern="1200" dirty="0" err="1">
                <a:solidFill>
                  <a:schemeClr val="tx1"/>
                </a:solidFill>
                <a:effectLst/>
                <a:latin typeface="+mn-lt"/>
                <a:ea typeface="+mn-ea"/>
                <a:cs typeface="+mn-cs"/>
              </a:rPr>
              <a:t>generate</a:t>
            </a:r>
            <a:r>
              <a:rPr lang="da-DK" sz="1200" b="0" i="0" u="none" strike="noStrike" kern="1200" dirty="0">
                <a:solidFill>
                  <a:schemeClr val="tx1"/>
                </a:solidFill>
                <a:effectLst/>
                <a:latin typeface="+mn-lt"/>
                <a:ea typeface="+mn-ea"/>
                <a:cs typeface="+mn-cs"/>
              </a:rPr>
              <a:t> games and models for </a:t>
            </a:r>
            <a:r>
              <a:rPr lang="da-DK" sz="1200" b="0" i="0" u="none" strike="noStrike" kern="1200" dirty="0" err="1">
                <a:solidFill>
                  <a:schemeClr val="tx1"/>
                </a:solidFill>
                <a:effectLst/>
                <a:latin typeface="+mn-lt"/>
                <a:ea typeface="+mn-ea"/>
                <a:cs typeface="+mn-cs"/>
              </a:rPr>
              <a:t>engaging</a:t>
            </a:r>
            <a:r>
              <a:rPr lang="da-DK" sz="1200" b="0" i="0" u="none" strike="noStrike" kern="1200" dirty="0">
                <a:solidFill>
                  <a:schemeClr val="tx1"/>
                </a:solidFill>
                <a:effectLst/>
                <a:latin typeface="+mn-lt"/>
                <a:ea typeface="+mn-ea"/>
                <a:cs typeface="+mn-cs"/>
              </a:rPr>
              <a:t> heritage and </a:t>
            </a:r>
            <a:r>
              <a:rPr lang="da-DK" sz="1200" b="0" i="0" u="none" strike="noStrike" kern="1200" dirty="0" err="1">
                <a:solidFill>
                  <a:schemeClr val="tx1"/>
                </a:solidFill>
                <a:effectLst/>
                <a:latin typeface="+mn-lt"/>
                <a:ea typeface="+mn-ea"/>
                <a:cs typeface="+mn-cs"/>
              </a:rPr>
              <a:t>turn</a:t>
            </a:r>
            <a:r>
              <a:rPr lang="da-DK" sz="1200" b="0" i="0" u="none" strike="noStrike" kern="1200" dirty="0">
                <a:solidFill>
                  <a:schemeClr val="tx1"/>
                </a:solidFill>
                <a:effectLst/>
                <a:latin typeface="+mn-lt"/>
                <a:ea typeface="+mn-ea"/>
                <a:cs typeface="+mn-cs"/>
              </a:rPr>
              <a:t> </a:t>
            </a:r>
            <a:r>
              <a:rPr lang="da-DK" sz="1200" b="0" i="0" u="none" strike="noStrike" kern="1200" dirty="0" err="1">
                <a:solidFill>
                  <a:schemeClr val="tx1"/>
                </a:solidFill>
                <a:effectLst/>
                <a:latin typeface="+mn-lt"/>
                <a:ea typeface="+mn-ea"/>
                <a:cs typeface="+mn-cs"/>
              </a:rPr>
              <a:t>culture</a:t>
            </a:r>
            <a:r>
              <a:rPr lang="da-DK" sz="1200" b="0" i="0" u="none" strike="noStrike" kern="1200" dirty="0">
                <a:solidFill>
                  <a:schemeClr val="tx1"/>
                </a:solidFill>
                <a:effectLst/>
                <a:latin typeface="+mn-lt"/>
                <a:ea typeface="+mn-ea"/>
                <a:cs typeface="+mn-cs"/>
              </a:rPr>
              <a:t> </a:t>
            </a:r>
            <a:r>
              <a:rPr lang="da-DK" sz="1200" b="0" i="0" u="none" strike="noStrike" kern="1200" dirty="0" err="1">
                <a:solidFill>
                  <a:schemeClr val="tx1"/>
                </a:solidFill>
                <a:effectLst/>
                <a:latin typeface="+mn-lt"/>
                <a:ea typeface="+mn-ea"/>
                <a:cs typeface="+mn-cs"/>
              </a:rPr>
              <a:t>into</a:t>
            </a:r>
            <a:r>
              <a:rPr lang="da-DK" sz="1200" b="0" i="0" u="none" strike="noStrike" kern="1200" dirty="0">
                <a:solidFill>
                  <a:schemeClr val="tx1"/>
                </a:solidFill>
                <a:effectLst/>
                <a:latin typeface="+mn-lt"/>
                <a:ea typeface="+mn-ea"/>
                <a:cs typeface="+mn-cs"/>
              </a:rPr>
              <a:t> a </a:t>
            </a:r>
            <a:r>
              <a:rPr lang="da-DK" sz="1200" b="0" i="0" u="none" strike="noStrike" kern="1200" dirty="0" err="1">
                <a:solidFill>
                  <a:schemeClr val="tx1"/>
                </a:solidFill>
                <a:effectLst/>
                <a:latin typeface="+mn-lt"/>
                <a:ea typeface="+mn-ea"/>
                <a:cs typeface="+mn-cs"/>
              </a:rPr>
              <a:t>playground</a:t>
            </a:r>
            <a:r>
              <a:rPr lang="da-DK" sz="1200" b="0" i="0" u="none" strike="noStrike" kern="1200" dirty="0">
                <a:solidFill>
                  <a:schemeClr val="tx1"/>
                </a:solidFill>
                <a:effectLst/>
                <a:latin typeface="+mn-lt"/>
                <a:ea typeface="+mn-ea"/>
                <a:cs typeface="+mn-cs"/>
              </a:rPr>
              <a:t> </a:t>
            </a:r>
            <a:r>
              <a:rPr lang="da-DK" sz="1200" b="0" i="0" u="none" strike="noStrike" kern="1200" dirty="0" err="1">
                <a:solidFill>
                  <a:schemeClr val="tx1"/>
                </a:solidFill>
                <a:effectLst/>
                <a:latin typeface="+mn-lt"/>
                <a:ea typeface="+mn-ea"/>
                <a:cs typeface="+mn-cs"/>
              </a:rPr>
              <a:t>where</a:t>
            </a:r>
            <a:r>
              <a:rPr lang="da-DK" sz="1200" b="0" i="0" u="none" strike="noStrike" kern="1200" dirty="0">
                <a:solidFill>
                  <a:schemeClr val="tx1"/>
                </a:solidFill>
                <a:effectLst/>
                <a:latin typeface="+mn-lt"/>
                <a:ea typeface="+mn-ea"/>
                <a:cs typeface="+mn-cs"/>
              </a:rPr>
              <a:t> innovation, heritage and imagination </a:t>
            </a:r>
            <a:r>
              <a:rPr lang="da-DK" sz="1200" b="0" i="0" u="none" strike="noStrike" kern="1200" dirty="0" err="1">
                <a:solidFill>
                  <a:schemeClr val="tx1"/>
                </a:solidFill>
                <a:effectLst/>
                <a:latin typeface="+mn-lt"/>
                <a:ea typeface="+mn-ea"/>
                <a:cs typeface="+mn-cs"/>
              </a:rPr>
              <a:t>empower</a:t>
            </a:r>
            <a:r>
              <a:rPr lang="da-DK" sz="1200" b="0" i="0" u="none" strike="noStrike" kern="1200" dirty="0">
                <a:solidFill>
                  <a:schemeClr val="tx1"/>
                </a:solidFill>
                <a:effectLst/>
                <a:latin typeface="+mn-lt"/>
                <a:ea typeface="+mn-ea"/>
                <a:cs typeface="+mn-cs"/>
              </a:rPr>
              <a:t> </a:t>
            </a:r>
            <a:r>
              <a:rPr lang="da-DK" sz="1200" b="0" i="0" u="none" strike="noStrike" kern="1200" dirty="0" err="1">
                <a:solidFill>
                  <a:schemeClr val="tx1"/>
                </a:solidFill>
                <a:effectLst/>
                <a:latin typeface="+mn-lt"/>
                <a:ea typeface="+mn-ea"/>
                <a:cs typeface="+mn-cs"/>
              </a:rPr>
              <a:t>each</a:t>
            </a:r>
            <a:r>
              <a:rPr lang="da-DK" sz="1200" b="0" i="0" u="none" strike="noStrike" kern="1200" dirty="0">
                <a:solidFill>
                  <a:schemeClr val="tx1"/>
                </a:solidFill>
                <a:effectLst/>
                <a:latin typeface="+mn-lt"/>
                <a:ea typeface="+mn-ea"/>
                <a:cs typeface="+mn-cs"/>
              </a:rPr>
              <a:t> </a:t>
            </a:r>
            <a:r>
              <a:rPr lang="da-DK" sz="1200" b="0" i="0" u="none" strike="noStrike" kern="1200" dirty="0" err="1">
                <a:solidFill>
                  <a:schemeClr val="tx1"/>
                </a:solidFill>
                <a:effectLst/>
                <a:latin typeface="+mn-lt"/>
                <a:ea typeface="+mn-ea"/>
                <a:cs typeface="+mn-cs"/>
              </a:rPr>
              <a:t>other</a:t>
            </a:r>
            <a:r>
              <a:rPr lang="da-DK" sz="1200" b="0" i="0" u="none" strike="noStrike" kern="1200" dirty="0">
                <a:solidFill>
                  <a:schemeClr val="tx1"/>
                </a:solidFill>
                <a:effectLst/>
                <a:latin typeface="+mn-lt"/>
                <a:ea typeface="+mn-ea"/>
                <a:cs typeface="+mn-cs"/>
              </a:rPr>
              <a:t> and </a:t>
            </a:r>
            <a:r>
              <a:rPr lang="da-DK" sz="1200" b="0" i="0" u="none" strike="noStrike" kern="1200" dirty="0" err="1">
                <a:solidFill>
                  <a:schemeClr val="tx1"/>
                </a:solidFill>
                <a:effectLst/>
                <a:latin typeface="+mn-lt"/>
                <a:ea typeface="+mn-ea"/>
                <a:cs typeface="+mn-cs"/>
              </a:rPr>
              <a:t>youth</a:t>
            </a:r>
            <a:r>
              <a:rPr lang="da-DK" sz="1200" b="0" i="0" u="none" strike="noStrike" kern="1200" dirty="0">
                <a:solidFill>
                  <a:schemeClr val="tx1"/>
                </a:solidFill>
                <a:effectLst/>
                <a:latin typeface="+mn-lt"/>
                <a:ea typeface="+mn-ea"/>
                <a:cs typeface="+mn-cs"/>
              </a:rPr>
              <a:t> </a:t>
            </a:r>
            <a:r>
              <a:rPr lang="da-DK" sz="1200" b="0" i="0" u="none" strike="noStrike" kern="1200" dirty="0" err="1">
                <a:solidFill>
                  <a:schemeClr val="tx1"/>
                </a:solidFill>
                <a:effectLst/>
                <a:latin typeface="+mn-lt"/>
                <a:ea typeface="+mn-ea"/>
                <a:cs typeface="+mn-cs"/>
              </a:rPr>
              <a:t>actively</a:t>
            </a:r>
            <a:r>
              <a:rPr lang="da-DK" sz="1200" b="0" i="0" u="none" strike="noStrike" kern="1200" dirty="0">
                <a:solidFill>
                  <a:schemeClr val="tx1"/>
                </a:solidFill>
                <a:effectLst/>
                <a:latin typeface="+mn-lt"/>
                <a:ea typeface="+mn-ea"/>
                <a:cs typeface="+mn-cs"/>
              </a:rPr>
              <a:t> </a:t>
            </a:r>
            <a:r>
              <a:rPr lang="da-DK" sz="1200" b="0" i="0" u="none" strike="noStrike" kern="1200" dirty="0" err="1">
                <a:solidFill>
                  <a:schemeClr val="tx1"/>
                </a:solidFill>
                <a:effectLst/>
                <a:latin typeface="+mn-lt"/>
                <a:ea typeface="+mn-ea"/>
                <a:cs typeface="+mn-cs"/>
              </a:rPr>
              <a:t>transform</a:t>
            </a:r>
            <a:r>
              <a:rPr lang="da-DK" sz="1200" b="0" i="0" u="none" strike="noStrike" kern="1200" dirty="0">
                <a:solidFill>
                  <a:schemeClr val="tx1"/>
                </a:solidFill>
                <a:effectLst/>
                <a:latin typeface="+mn-lt"/>
                <a:ea typeface="+mn-ea"/>
                <a:cs typeface="+mn-cs"/>
              </a:rPr>
              <a:t>, </a:t>
            </a:r>
            <a:r>
              <a:rPr lang="da-DK" sz="1200" b="0" i="0" u="none" strike="noStrike" kern="1200" dirty="0" err="1">
                <a:solidFill>
                  <a:schemeClr val="tx1"/>
                </a:solidFill>
                <a:effectLst/>
                <a:latin typeface="+mn-lt"/>
                <a:ea typeface="+mn-ea"/>
                <a:cs typeface="+mn-cs"/>
              </a:rPr>
              <a:t>coshape</a:t>
            </a:r>
            <a:r>
              <a:rPr lang="da-DK" sz="1200" b="0" i="0" u="none" strike="noStrike" kern="1200" dirty="0">
                <a:solidFill>
                  <a:schemeClr val="tx1"/>
                </a:solidFill>
                <a:effectLst/>
                <a:latin typeface="+mn-lt"/>
                <a:ea typeface="+mn-ea"/>
                <a:cs typeface="+mn-cs"/>
              </a:rPr>
              <a:t> and give </a:t>
            </a:r>
            <a:r>
              <a:rPr lang="da-DK" sz="1200" b="0" i="0" u="none" strike="noStrike" kern="1200" dirty="0" err="1">
                <a:solidFill>
                  <a:schemeClr val="tx1"/>
                </a:solidFill>
                <a:effectLst/>
                <a:latin typeface="+mn-lt"/>
                <a:ea typeface="+mn-ea"/>
                <a:cs typeface="+mn-cs"/>
              </a:rPr>
              <a:t>voice</a:t>
            </a:r>
            <a:r>
              <a:rPr lang="da-DK" sz="1200" b="0" i="0" u="none" strike="noStrike" kern="1200" dirty="0">
                <a:solidFill>
                  <a:schemeClr val="tx1"/>
                </a:solidFill>
                <a:effectLst/>
                <a:latin typeface="+mn-lt"/>
                <a:ea typeface="+mn-ea"/>
                <a:cs typeface="+mn-cs"/>
              </a:rPr>
              <a:t> to the </a:t>
            </a:r>
            <a:r>
              <a:rPr lang="da-DK" sz="1200" b="0" i="0" u="none" strike="noStrike" kern="1200" dirty="0" err="1">
                <a:solidFill>
                  <a:schemeClr val="tx1"/>
                </a:solidFill>
                <a:effectLst/>
                <a:latin typeface="+mn-lt"/>
                <a:ea typeface="+mn-ea"/>
                <a:cs typeface="+mn-cs"/>
              </a:rPr>
              <a:t>cultural</a:t>
            </a:r>
            <a:r>
              <a:rPr lang="da-DK" sz="1200" b="0" i="0" u="none" strike="noStrike" kern="1200" dirty="0">
                <a:solidFill>
                  <a:schemeClr val="tx1"/>
                </a:solidFill>
                <a:effectLst/>
                <a:latin typeface="+mn-lt"/>
                <a:ea typeface="+mn-ea"/>
                <a:cs typeface="+mn-cs"/>
              </a:rPr>
              <a:t> heritage narratives, </a:t>
            </a:r>
            <a:r>
              <a:rPr lang="da-DK" sz="1200" b="0" i="0" u="none" strike="noStrike" kern="1200" dirty="0" err="1">
                <a:solidFill>
                  <a:schemeClr val="tx1"/>
                </a:solidFill>
                <a:effectLst/>
                <a:latin typeface="+mn-lt"/>
                <a:ea typeface="+mn-ea"/>
                <a:cs typeface="+mn-cs"/>
              </a:rPr>
              <a:t>values</a:t>
            </a:r>
            <a:r>
              <a:rPr lang="da-DK" sz="1200" b="0" i="0" u="none" strike="noStrike" kern="1200" dirty="0">
                <a:solidFill>
                  <a:schemeClr val="tx1"/>
                </a:solidFill>
                <a:effectLst/>
                <a:latin typeface="+mn-lt"/>
                <a:ea typeface="+mn-ea"/>
                <a:cs typeface="+mn-cs"/>
              </a:rPr>
              <a:t> and </a:t>
            </a:r>
            <a:r>
              <a:rPr lang="da-DK" sz="1200" b="0" i="0" u="none" strike="noStrike" kern="1200" dirty="0" err="1">
                <a:solidFill>
                  <a:schemeClr val="tx1"/>
                </a:solidFill>
                <a:effectLst/>
                <a:latin typeface="+mn-lt"/>
                <a:ea typeface="+mn-ea"/>
                <a:cs typeface="+mn-cs"/>
              </a:rPr>
              <a:t>identities</a:t>
            </a:r>
            <a:r>
              <a:rPr lang="da-DK" sz="1200" b="0" i="0" u="none" strike="noStrike" kern="1200" dirty="0">
                <a:solidFill>
                  <a:schemeClr val="tx1"/>
                </a:solidFill>
                <a:effectLst/>
                <a:latin typeface="+mn-lt"/>
                <a:ea typeface="+mn-ea"/>
                <a:cs typeface="+mn-cs"/>
              </a:rPr>
              <a:t> </a:t>
            </a:r>
            <a:r>
              <a:rPr lang="da-DK" sz="1200" b="0" i="0" u="none" strike="noStrike" kern="1200" dirty="0" err="1">
                <a:solidFill>
                  <a:schemeClr val="tx1"/>
                </a:solidFill>
                <a:effectLst/>
                <a:latin typeface="+mn-lt"/>
                <a:ea typeface="+mn-ea"/>
                <a:cs typeface="+mn-cs"/>
              </a:rPr>
              <a:t>we</a:t>
            </a:r>
            <a:r>
              <a:rPr lang="da-DK" sz="1200" b="0" i="0" u="none" strike="noStrike" kern="1200" dirty="0">
                <a:solidFill>
                  <a:schemeClr val="tx1"/>
                </a:solidFill>
                <a:effectLst/>
                <a:latin typeface="+mn-lt"/>
                <a:ea typeface="+mn-ea"/>
                <a:cs typeface="+mn-cs"/>
              </a:rPr>
              <a:t> </a:t>
            </a:r>
            <a:r>
              <a:rPr lang="da-DK" sz="1200" b="0" i="0" u="none" strike="noStrike" kern="1200" dirty="0" err="1">
                <a:solidFill>
                  <a:schemeClr val="tx1"/>
                </a:solidFill>
                <a:effectLst/>
                <a:latin typeface="+mn-lt"/>
                <a:ea typeface="+mn-ea"/>
                <a:cs typeface="+mn-cs"/>
              </a:rPr>
              <a:t>are</a:t>
            </a:r>
            <a:r>
              <a:rPr lang="da-DK" sz="1200" b="0" i="0" u="none" strike="noStrike" kern="1200" dirty="0">
                <a:solidFill>
                  <a:schemeClr val="tx1"/>
                </a:solidFill>
                <a:effectLst/>
                <a:latin typeface="+mn-lt"/>
                <a:ea typeface="+mn-ea"/>
                <a:cs typeface="+mn-cs"/>
              </a:rPr>
              <a:t> all part of.</a:t>
            </a:r>
            <a:r>
              <a:rPr lang="en-US" sz="1200" b="0" i="0" kern="1200" dirty="0">
                <a:solidFill>
                  <a:schemeClr val="tx1"/>
                </a:solidFill>
                <a:effectLst/>
                <a:latin typeface="+mn-lt"/>
                <a:ea typeface="+mn-ea"/>
                <a:cs typeface="+mn-cs"/>
              </a:rPr>
              <a:t>​</a:t>
            </a:r>
          </a:p>
          <a:p>
            <a:pPr rtl="0" fontAlgn="base"/>
            <a:r>
              <a:rPr lang="da-DK" sz="1200" b="0" i="0" kern="1200" dirty="0">
                <a:solidFill>
                  <a:schemeClr val="tx1"/>
                </a:solidFill>
                <a:effectLst/>
                <a:latin typeface="+mn-lt"/>
                <a:ea typeface="+mn-ea"/>
                <a:cs typeface="+mn-cs"/>
              </a:rPr>
              <a:t>​</a:t>
            </a:r>
          </a:p>
          <a:p>
            <a:pPr rtl="0" fontAlgn="base"/>
            <a:r>
              <a:rPr lang="da-DK" sz="1200" b="0" i="0" kern="1200" dirty="0">
                <a:solidFill>
                  <a:schemeClr val="tx1"/>
                </a:solidFill>
                <a:effectLst/>
                <a:latin typeface="+mn-lt"/>
                <a:ea typeface="+mn-ea"/>
                <a:cs typeface="+mn-cs"/>
              </a:rPr>
              <a:t>​</a:t>
            </a:r>
          </a:p>
          <a:p>
            <a:endParaRPr lang="da-DK" dirty="0"/>
          </a:p>
        </p:txBody>
      </p:sp>
      <p:sp>
        <p:nvSpPr>
          <p:cNvPr id="4" name="Slide Number Placeholder 3"/>
          <p:cNvSpPr>
            <a:spLocks noGrp="1"/>
          </p:cNvSpPr>
          <p:nvPr>
            <p:ph type="sldNum" sz="quarter" idx="5"/>
          </p:nvPr>
        </p:nvSpPr>
        <p:spPr/>
        <p:txBody>
          <a:bodyPr/>
          <a:lstStyle/>
          <a:p>
            <a:fld id="{E377F050-BB97-8045-B031-175BF9007C86}" type="slidenum">
              <a:rPr lang="da-DK" smtClean="0"/>
              <a:t>4</a:t>
            </a:fld>
            <a:endParaRPr lang="da-DK"/>
          </a:p>
        </p:txBody>
      </p:sp>
    </p:spTree>
    <p:extLst>
      <p:ext uri="{BB962C8B-B14F-4D97-AF65-F5344CB8AC3E}">
        <p14:creationId xmlns:p14="http://schemas.microsoft.com/office/powerpoint/2010/main" val="1434179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Zilla Slab" pitchFamily="2" charset="77"/>
                <a:ea typeface="+mn-ea"/>
                <a:cs typeface="+mn-cs"/>
              </a:rPr>
              <a:t>EPIC-WE focus on game-making as a powerful tool for youth participation and cultural transformation.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Zilla Slab"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Zilla Slab" pitchFamily="2" charset="77"/>
                <a:ea typeface="+mn-ea"/>
                <a:cs typeface="+mn-cs"/>
              </a:rPr>
              <a:t>Key points of games through culture include</a:t>
            </a:r>
            <a:r>
              <a:rPr lang="en-GB" sz="1200" b="0" i="0" kern="1200" dirty="0">
                <a:solidFill>
                  <a:schemeClr val="tx1"/>
                </a:solidFill>
                <a:effectLst/>
                <a:latin typeface="Zilla Slab" pitchFamily="2" charset="77"/>
                <a:ea typeface="+mn-ea"/>
                <a:cs typeface="+mn-cs"/>
              </a:rPr>
              <a:t>: </a:t>
            </a:r>
            <a:br>
              <a:rPr lang="en-GB" sz="1200" b="1" i="0" kern="1200" dirty="0">
                <a:solidFill>
                  <a:schemeClr val="tx1"/>
                </a:solidFill>
                <a:effectLst/>
                <a:latin typeface="Zilla Slab" pitchFamily="2" charset="77"/>
                <a:ea typeface="+mn-ea"/>
                <a:cs typeface="+mn-cs"/>
              </a:rPr>
            </a:br>
            <a:r>
              <a:rPr lang="en-GB" sz="1200" b="1" i="0" kern="1200" dirty="0">
                <a:solidFill>
                  <a:schemeClr val="tx1"/>
                </a:solidFill>
                <a:effectLst/>
                <a:latin typeface="Zilla Slab" pitchFamily="2" charset="77"/>
                <a:ea typeface="+mn-ea"/>
                <a:cs typeface="+mn-cs"/>
              </a:rPr>
              <a:t>Games through culture </a:t>
            </a:r>
            <a:r>
              <a:rPr lang="en-GB" sz="1200" b="0" i="0" kern="1200" dirty="0">
                <a:solidFill>
                  <a:schemeClr val="tx1"/>
                </a:solidFill>
                <a:effectLst/>
                <a:latin typeface="Zilla Slab" pitchFamily="2" charset="77"/>
                <a:ea typeface="+mn-ea"/>
                <a:cs typeface="+mn-cs"/>
              </a:rPr>
              <a:t>utilise cultural heritage as innovative game-making material to enable new aesthetic expressions, actualisations, and remediations of cultural heritage and game design. Cultural Game Jams allow youth to engage directly with tangible cultural heritage to reimagine, remix, and recreate it in the form </a:t>
            </a:r>
            <a:r>
              <a:rPr lang="en-GB" sz="1200" b="0" i="0" kern="1200" dirty="0" err="1">
                <a:solidFill>
                  <a:schemeClr val="tx1"/>
                </a:solidFill>
                <a:effectLst/>
                <a:latin typeface="Zilla Slab" pitchFamily="2" charset="77"/>
                <a:ea typeface="+mn-ea"/>
                <a:cs typeface="+mn-cs"/>
              </a:rPr>
              <a:t>iof</a:t>
            </a:r>
            <a:r>
              <a:rPr lang="en-GB" sz="1200" b="0" i="0" kern="1200" dirty="0">
                <a:solidFill>
                  <a:schemeClr val="tx1"/>
                </a:solidFill>
                <a:effectLst/>
                <a:latin typeface="Zilla Slab" pitchFamily="2" charset="77"/>
                <a:ea typeface="+mn-ea"/>
                <a:cs typeface="+mn-cs"/>
              </a:rPr>
              <a:t> a game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Zilla Slab"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Zilla Slab" pitchFamily="2" charset="77"/>
                <a:ea typeface="+mn-ea"/>
                <a:cs typeface="+mn-cs"/>
              </a:rPr>
              <a:t>Youth “jam” with cultural heritage—concretely and directly—found within cultural environments such as galleries, libraries, archives, and museums, using the cultural assets they house as materials in their game-making processes.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Zilla Slab"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Zilla Slab" pitchFamily="2" charset="77"/>
                <a:ea typeface="+mn-ea"/>
                <a:cs typeface="+mn-cs"/>
              </a:rPr>
              <a:t>the emphasis on games through culture highlights youth's deep integration of cultural heritage into their games, serving as a means towards empowered participation in culture.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Zilla Slab"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Zilla Slab" pitchFamily="2" charset="77"/>
                <a:ea typeface="+mn-ea"/>
                <a:cs typeface="+mn-cs"/>
              </a:rPr>
              <a:t>This approach encourages cultural heritage institutions to invite and enable youth to become culture-makers through being game-makers.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Zilla Slab" pitchFamily="2" charset="77"/>
                <a:ea typeface="+mn-ea"/>
                <a:cs typeface="+mn-cs"/>
              </a:rPr>
              <a:t>By embracing games as a creative and innovative medium, these institutions foster widened participation and provide opportunities for young people to contribute directly to the preservation, transformation and evolution of cultural heritage. </a:t>
            </a:r>
          </a:p>
          <a:p>
            <a:endParaRPr lang="en-GB" sz="1200" b="0" i="0" kern="1200" dirty="0">
              <a:solidFill>
                <a:schemeClr val="tx1"/>
              </a:solidFill>
              <a:effectLst/>
              <a:latin typeface="Zilla Slab" pitchFamily="2" charset="77"/>
              <a:ea typeface="+mn-ea"/>
              <a:cs typeface="+mn-cs"/>
            </a:endParaRPr>
          </a:p>
          <a:p>
            <a:r>
              <a:rPr lang="en-GB" sz="1200" b="0" i="0" kern="1200" dirty="0">
                <a:solidFill>
                  <a:schemeClr val="tx1"/>
                </a:solidFill>
                <a:effectLst/>
                <a:latin typeface="Zilla Slab" pitchFamily="2" charset="77"/>
                <a:ea typeface="+mn-ea"/>
                <a:cs typeface="+mn-cs"/>
              </a:rPr>
              <a:t>Cultural heritage institutions broaden their roles beyond curation and exhibition, actively participating in co-creating cultural gameplay interactions and experiences alongside young people.</a:t>
            </a:r>
          </a:p>
          <a:p>
            <a:endParaRPr lang="en-GB" sz="1200" b="0" i="0" kern="1200" dirty="0">
              <a:solidFill>
                <a:schemeClr val="tx1"/>
              </a:solidFill>
              <a:effectLst/>
              <a:latin typeface="Zilla Slab" pitchFamily="2" charset="77"/>
              <a:ea typeface="+mn-ea"/>
              <a:cs typeface="+mn-cs"/>
            </a:endParaRPr>
          </a:p>
          <a:p>
            <a:r>
              <a:rPr lang="en-GB" sz="1200" b="1" i="0" kern="1200" dirty="0">
                <a:solidFill>
                  <a:schemeClr val="tx1"/>
                </a:solidFill>
                <a:effectLst/>
                <a:latin typeface="Zilla Slab" pitchFamily="2" charset="77"/>
                <a:ea typeface="+mn-ea"/>
                <a:cs typeface="+mn-cs"/>
              </a:rPr>
              <a:t>Key points of games for culture include</a:t>
            </a:r>
            <a:r>
              <a:rPr lang="en-GB" sz="1200" b="0" i="0" kern="1200" dirty="0">
                <a:solidFill>
                  <a:schemeClr val="tx1"/>
                </a:solidFill>
                <a:effectLst/>
                <a:latin typeface="Zilla Slab" pitchFamily="2" charset="77"/>
                <a:ea typeface="+mn-ea"/>
                <a:cs typeface="+mn-cs"/>
              </a:rPr>
              <a:t>: </a:t>
            </a:r>
          </a:p>
          <a:p>
            <a:r>
              <a:rPr lang="en-GB" sz="1200" b="1" i="0" kern="1200" dirty="0">
                <a:solidFill>
                  <a:schemeClr val="tx1"/>
                </a:solidFill>
                <a:effectLst/>
                <a:latin typeface="Zilla Slab" pitchFamily="2" charset="77"/>
                <a:ea typeface="+mn-ea"/>
                <a:cs typeface="+mn-cs"/>
              </a:rPr>
              <a:t>Games for culture </a:t>
            </a:r>
            <a:r>
              <a:rPr lang="en-GB" sz="1200" b="0" i="0" kern="1200" dirty="0">
                <a:solidFill>
                  <a:schemeClr val="tx1"/>
                </a:solidFill>
                <a:effectLst/>
                <a:latin typeface="Zilla Slab" pitchFamily="2" charset="77"/>
                <a:ea typeface="+mn-ea"/>
                <a:cs typeface="+mn-cs"/>
              </a:rPr>
              <a:t>engage broader cultural and societal contexts by creating games with and for discussion, cultural transformation, new cultural experiences, and empowered cultural citizenship and belonging. </a:t>
            </a:r>
          </a:p>
          <a:p>
            <a:endParaRPr lang="en-GB" sz="1200" b="0" i="0" kern="1200" dirty="0">
              <a:solidFill>
                <a:schemeClr val="tx1"/>
              </a:solidFill>
              <a:effectLst/>
              <a:latin typeface="Zilla Slab" pitchFamily="2" charset="77"/>
              <a:ea typeface="+mn-ea"/>
              <a:cs typeface="+mn-cs"/>
            </a:endParaRPr>
          </a:p>
          <a:p>
            <a:r>
              <a:rPr lang="en-GB" sz="1200" b="0" i="0" kern="1200" dirty="0">
                <a:solidFill>
                  <a:schemeClr val="tx1"/>
                </a:solidFill>
                <a:effectLst/>
                <a:latin typeface="Zilla Slab" pitchFamily="2" charset="77"/>
                <a:ea typeface="+mn-ea"/>
                <a:cs typeface="+mn-cs"/>
              </a:rPr>
              <a:t>This approach invite</a:t>
            </a:r>
            <a:r>
              <a:rPr lang="pl-PL" sz="1200" b="0" i="0" kern="1200" dirty="0">
                <a:solidFill>
                  <a:schemeClr val="tx1"/>
                </a:solidFill>
                <a:effectLst/>
                <a:latin typeface="Zilla Slab" pitchFamily="2" charset="77"/>
                <a:ea typeface="+mn-ea"/>
                <a:cs typeface="+mn-cs"/>
              </a:rPr>
              <a:t>s</a:t>
            </a:r>
            <a:r>
              <a:rPr lang="en-GB" sz="1200" b="0" i="0" kern="1200" dirty="0">
                <a:solidFill>
                  <a:schemeClr val="tx1"/>
                </a:solidFill>
                <a:effectLst/>
                <a:latin typeface="Zilla Slab" pitchFamily="2" charset="77"/>
                <a:ea typeface="+mn-ea"/>
                <a:cs typeface="+mn-cs"/>
              </a:rPr>
              <a:t> youth to engage directly with intangible cultural and societal issues and existing narratives to showcase how culture or society might be reimagined, remixed, and recreated through games. </a:t>
            </a:r>
          </a:p>
          <a:p>
            <a:endParaRPr lang="en-GB" sz="1200" b="0" i="0" kern="1200" dirty="0">
              <a:solidFill>
                <a:schemeClr val="tx1"/>
              </a:solidFill>
              <a:effectLst/>
              <a:latin typeface="Zilla Slab" pitchFamily="2" charset="77"/>
              <a:ea typeface="+mn-ea"/>
              <a:cs typeface="+mn-cs"/>
            </a:endParaRPr>
          </a:p>
          <a:p>
            <a:r>
              <a:rPr lang="en-GB" sz="1200" b="0" i="0" kern="1200" dirty="0">
                <a:solidFill>
                  <a:schemeClr val="tx1"/>
                </a:solidFill>
                <a:effectLst/>
                <a:latin typeface="Zilla Slab" pitchFamily="2" charset="77"/>
                <a:ea typeface="+mn-ea"/>
                <a:cs typeface="+mn-cs"/>
              </a:rPr>
              <a:t>And games for culture empower youth to create entirely new ones. </a:t>
            </a:r>
          </a:p>
          <a:p>
            <a:endParaRPr lang="en-GB" sz="1200" b="0" i="0" kern="1200" dirty="0">
              <a:solidFill>
                <a:schemeClr val="tx1"/>
              </a:solidFill>
              <a:effectLst/>
              <a:latin typeface="Zilla Slab" pitchFamily="2" charset="77"/>
              <a:ea typeface="+mn-ea"/>
              <a:cs typeface="+mn-cs"/>
            </a:endParaRPr>
          </a:p>
          <a:p>
            <a:r>
              <a:rPr lang="en-GB" sz="1200" b="0" i="0" kern="1200" dirty="0">
                <a:solidFill>
                  <a:schemeClr val="tx1"/>
                </a:solidFill>
                <a:effectLst/>
                <a:latin typeface="Zilla Slab" pitchFamily="2" charset="77"/>
                <a:ea typeface="+mn-ea"/>
                <a:cs typeface="+mn-cs"/>
              </a:rPr>
              <a:t>By collaborating with cultural heritage institutions and the creative industries, young people become cultural co-creators, using the medium of games to express their identities and perspectives and address cultural or societal challenges.</a:t>
            </a:r>
          </a:p>
          <a:p>
            <a:endParaRPr lang="en-GB" sz="1200" b="0" i="0" kern="1200" dirty="0">
              <a:solidFill>
                <a:schemeClr val="tx1"/>
              </a:solidFill>
              <a:effectLst/>
              <a:latin typeface="Zilla Slab" pitchFamily="2" charset="77"/>
              <a:ea typeface="+mn-ea"/>
              <a:cs typeface="+mn-cs"/>
            </a:endParaRPr>
          </a:p>
          <a:p>
            <a:r>
              <a:rPr lang="en-GB" sz="1200" b="0" i="0" kern="1200" dirty="0">
                <a:solidFill>
                  <a:schemeClr val="tx1"/>
                </a:solidFill>
                <a:effectLst/>
                <a:latin typeface="Zilla Slab" pitchFamily="2" charset="77"/>
                <a:ea typeface="+mn-ea"/>
                <a:cs typeface="+mn-cs"/>
              </a:rPr>
              <a:t>Game-making is not just a tool for engaging tangible cultural heritage but an approach</a:t>
            </a:r>
            <a:r>
              <a:rPr lang="pl-PL" sz="1200" b="0" i="0" kern="1200" dirty="0">
                <a:solidFill>
                  <a:schemeClr val="tx1"/>
                </a:solidFill>
                <a:effectLst/>
                <a:latin typeface="Zilla Slab" pitchFamily="2" charset="77"/>
                <a:ea typeface="+mn-ea"/>
                <a:cs typeface="+mn-cs"/>
              </a:rPr>
              <a:t> </a:t>
            </a:r>
            <a:r>
              <a:rPr lang="en-GB" sz="1200" b="0" i="0" kern="1200" dirty="0">
                <a:solidFill>
                  <a:schemeClr val="tx1"/>
                </a:solidFill>
                <a:effectLst/>
                <a:latin typeface="Zilla Slab" pitchFamily="2" charset="77"/>
                <a:ea typeface="+mn-ea"/>
                <a:cs typeface="+mn-cs"/>
              </a:rPr>
              <a:t>towards creating new cultural forms and expressions inspired by cultural heritage and for</a:t>
            </a:r>
            <a:r>
              <a:rPr lang="pl-PL" sz="1200" b="0" i="0" kern="1200" dirty="0">
                <a:solidFill>
                  <a:schemeClr val="tx1"/>
                </a:solidFill>
                <a:effectLst/>
                <a:latin typeface="Zilla Slab" pitchFamily="2" charset="77"/>
                <a:ea typeface="+mn-ea"/>
                <a:cs typeface="+mn-cs"/>
              </a:rPr>
              <a:t> </a:t>
            </a:r>
            <a:r>
              <a:rPr lang="en-GB" sz="1200" b="0" i="0" kern="1200" dirty="0">
                <a:solidFill>
                  <a:schemeClr val="tx1"/>
                </a:solidFill>
                <a:effectLst/>
                <a:latin typeface="Zilla Slab" pitchFamily="2" charset="77"/>
                <a:ea typeface="+mn-ea"/>
                <a:cs typeface="+mn-cs"/>
              </a:rPr>
              <a:t>cultural or societal transformation and empowerment. </a:t>
            </a:r>
          </a:p>
          <a:p>
            <a:r>
              <a:rPr lang="en-GB" sz="1200" b="0" i="0" kern="1200" dirty="0">
                <a:solidFill>
                  <a:schemeClr val="tx1"/>
                </a:solidFill>
                <a:effectLst/>
                <a:latin typeface="Zilla Slab" pitchFamily="2" charset="77"/>
                <a:ea typeface="+mn-ea"/>
                <a:cs typeface="+mn-cs"/>
              </a:rPr>
              <a:t>Youth become co-creative culture-makers by creatively reshaping cultural and societal</a:t>
            </a:r>
            <a:r>
              <a:rPr lang="pl-PL" sz="1200" b="0" i="0" kern="1200" dirty="0">
                <a:solidFill>
                  <a:schemeClr val="tx1"/>
                </a:solidFill>
                <a:effectLst/>
                <a:latin typeface="Zilla Slab" pitchFamily="2" charset="77"/>
                <a:ea typeface="+mn-ea"/>
                <a:cs typeface="+mn-cs"/>
              </a:rPr>
              <a:t> </a:t>
            </a:r>
            <a:r>
              <a:rPr lang="en-GB" sz="1200" b="0" i="0" kern="1200" dirty="0">
                <a:solidFill>
                  <a:schemeClr val="tx1"/>
                </a:solidFill>
                <a:effectLst/>
                <a:latin typeface="Zilla Slab" pitchFamily="2" charset="77"/>
                <a:ea typeface="+mn-ea"/>
                <a:cs typeface="+mn-cs"/>
              </a:rPr>
              <a:t>narratives, issues, or experiences. </a:t>
            </a:r>
          </a:p>
          <a:p>
            <a:r>
              <a:rPr lang="en-GB" sz="1200" b="0" i="0" kern="1200" dirty="0">
                <a:solidFill>
                  <a:schemeClr val="tx1"/>
                </a:solidFill>
                <a:effectLst/>
                <a:latin typeface="Zilla Slab" pitchFamily="2" charset="77"/>
                <a:ea typeface="+mn-ea"/>
                <a:cs typeface="+mn-cs"/>
              </a:rPr>
              <a:t>Cultural heritage institutions facilitate cultural transformation, providing inspiring and</a:t>
            </a:r>
            <a:r>
              <a:rPr lang="pl-PL" sz="1200" b="0" i="0" kern="1200" dirty="0">
                <a:solidFill>
                  <a:schemeClr val="tx1"/>
                </a:solidFill>
                <a:effectLst/>
                <a:latin typeface="Zilla Slab" pitchFamily="2" charset="77"/>
                <a:ea typeface="+mn-ea"/>
                <a:cs typeface="+mn-cs"/>
              </a:rPr>
              <a:t> </a:t>
            </a:r>
            <a:r>
              <a:rPr lang="en-GB" sz="1200" b="0" i="0" kern="1200" dirty="0">
                <a:solidFill>
                  <a:schemeClr val="tx1"/>
                </a:solidFill>
                <a:effectLst/>
                <a:latin typeface="Zilla Slab" pitchFamily="2" charset="77"/>
                <a:ea typeface="+mn-ea"/>
                <a:cs typeface="+mn-cs"/>
              </a:rPr>
              <a:t>engaging game-making environments for youth. </a:t>
            </a:r>
          </a:p>
          <a:p>
            <a:r>
              <a:rPr lang="en-GB" sz="1200" b="0" i="0" kern="1200" dirty="0">
                <a:solidFill>
                  <a:schemeClr val="tx1"/>
                </a:solidFill>
                <a:effectLst/>
                <a:latin typeface="Zilla Slab" pitchFamily="2" charset="77"/>
                <a:ea typeface="+mn-ea"/>
                <a:cs typeface="+mn-cs"/>
              </a:rPr>
              <a:t>Game-making becomes a cultural or societal dialogic medium for exploring identity,</a:t>
            </a:r>
            <a:r>
              <a:rPr lang="pl-PL" sz="1200" b="0" i="0" kern="1200" dirty="0">
                <a:solidFill>
                  <a:schemeClr val="tx1"/>
                </a:solidFill>
                <a:effectLst/>
                <a:latin typeface="Zilla Slab" pitchFamily="2" charset="77"/>
                <a:ea typeface="+mn-ea"/>
                <a:cs typeface="+mn-cs"/>
              </a:rPr>
              <a:t> </a:t>
            </a:r>
            <a:r>
              <a:rPr lang="en-GB" sz="1200" b="0" i="0" kern="1200" dirty="0">
                <a:solidFill>
                  <a:schemeClr val="tx1"/>
                </a:solidFill>
                <a:effectLst/>
                <a:latin typeface="Zilla Slab" pitchFamily="2" charset="77"/>
                <a:ea typeface="+mn-ea"/>
                <a:cs typeface="+mn-cs"/>
              </a:rPr>
              <a:t>belonging, citizenship and the role of European culture and values in new, interactive ways. </a:t>
            </a:r>
          </a:p>
          <a:p>
            <a:r>
              <a:rPr lang="en-GB" sz="1200" b="0" i="0" kern="1200" dirty="0">
                <a:solidFill>
                  <a:schemeClr val="tx1"/>
                </a:solidFill>
                <a:effectLst/>
                <a:latin typeface="Zilla Slab" pitchFamily="2" charset="77"/>
                <a:ea typeface="+mn-ea"/>
                <a:cs typeface="+mn-cs"/>
              </a:rPr>
              <a:t>Game-making is an explorative and experimenting artistic and cultural practice. It fosters</a:t>
            </a:r>
            <a:r>
              <a:rPr lang="pl-PL" sz="1200" b="0" i="0" kern="1200" dirty="0">
                <a:solidFill>
                  <a:schemeClr val="tx1"/>
                </a:solidFill>
                <a:effectLst/>
                <a:latin typeface="Zilla Slab" pitchFamily="2" charset="77"/>
                <a:ea typeface="+mn-ea"/>
                <a:cs typeface="+mn-cs"/>
              </a:rPr>
              <a:t> </a:t>
            </a:r>
            <a:r>
              <a:rPr lang="en-GB" sz="1200" b="0" i="0" kern="1200" dirty="0">
                <a:solidFill>
                  <a:schemeClr val="tx1"/>
                </a:solidFill>
                <a:effectLst/>
                <a:latin typeface="Zilla Slab" pitchFamily="2" charset="77"/>
                <a:ea typeface="+mn-ea"/>
                <a:cs typeface="+mn-cs"/>
              </a:rPr>
              <a:t>innovation, encourages diverse youth participation, and empowers youth through cultural heritage to create games for cultural-societal ideas, issues, and futures. </a:t>
            </a:r>
          </a:p>
          <a:p>
            <a:endParaRPr lang="da-DK" dirty="0"/>
          </a:p>
          <a:p>
            <a:endParaRPr lang="da-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574514-AD08-0E47-A6BD-3FD80B8DA96E}" type="slidenum">
              <a:rPr kumimoji="0" lang="it-IT" sz="1200" b="0" i="0" u="none" strike="noStrike" kern="1200" cap="none" spc="0" normalizeH="0" baseline="0" noProof="0" smtClean="0">
                <a:ln>
                  <a:noFill/>
                </a:ln>
                <a:solidFill>
                  <a:prstClr val="black"/>
                </a:solidFill>
                <a:effectLst/>
                <a:uLnTx/>
                <a:uFillTx/>
                <a:latin typeface="Zilla Slab"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prstClr val="black"/>
              </a:solidFill>
              <a:effectLst/>
              <a:uLnTx/>
              <a:uFillTx/>
              <a:latin typeface="Zilla Slab" pitchFamily="2" charset="77"/>
              <a:ea typeface="+mn-ea"/>
              <a:cs typeface="+mn-cs"/>
            </a:endParaRPr>
          </a:p>
        </p:txBody>
      </p:sp>
    </p:spTree>
    <p:extLst>
      <p:ext uri="{BB962C8B-B14F-4D97-AF65-F5344CB8AC3E}">
        <p14:creationId xmlns:p14="http://schemas.microsoft.com/office/powerpoint/2010/main" val="1647880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sng" kern="1200" dirty="0">
                <a:solidFill>
                  <a:schemeClr val="tx1"/>
                </a:solidFill>
                <a:effectLst/>
                <a:latin typeface="Zilla Slab" pitchFamily="2" charset="77"/>
                <a:ea typeface="+mn-ea"/>
                <a:cs typeface="+mn-cs"/>
              </a:rPr>
              <a:t>Games through culture</a:t>
            </a:r>
            <a:r>
              <a:rPr lang="en-GB" sz="1200" b="0" i="0" kern="1200" dirty="0">
                <a:solidFill>
                  <a:schemeClr val="tx1"/>
                </a:solidFill>
                <a:effectLst/>
                <a:latin typeface="Zilla Slab" pitchFamily="2" charset="77"/>
                <a:ea typeface="+mn-ea"/>
                <a:cs typeface="+mn-cs"/>
              </a:rPr>
              <a:t> often integrate tangible cultural heritage more or less directly (e.g. a ‘Hammershøj horror game’ or ’Goose on the loose’ that directly draw on a specific artworks at Aros</a:t>
            </a:r>
            <a:r>
              <a:rPr lang="pl-PL" sz="1200" b="0" i="0" kern="1200" dirty="0">
                <a:solidFill>
                  <a:schemeClr val="tx1"/>
                </a:solidFill>
                <a:effectLst/>
                <a:latin typeface="Zilla Slab" pitchFamily="2" charset="77"/>
                <a:ea typeface="+mn-ea"/>
                <a:cs typeface="+mn-cs"/>
              </a:rPr>
              <a:t>)</a:t>
            </a:r>
            <a:r>
              <a:rPr lang="en-GB" sz="1200" b="0" i="0" kern="1200" dirty="0">
                <a:solidFill>
                  <a:schemeClr val="tx1"/>
                </a:solidFill>
                <a:effectLst/>
                <a:latin typeface="Zilla Slab" pitchFamily="2" charset="77"/>
                <a:ea typeface="+mn-ea"/>
                <a:cs typeface="+mn-cs"/>
              </a:rPr>
              <a:t>. </a:t>
            </a:r>
          </a:p>
          <a:p>
            <a:r>
              <a:rPr lang="en-GB" sz="1200" b="0" i="0" kern="1200" dirty="0">
                <a:solidFill>
                  <a:schemeClr val="tx1"/>
                </a:solidFill>
                <a:effectLst/>
                <a:latin typeface="Zilla Slab" pitchFamily="2" charset="77"/>
                <a:ea typeface="+mn-ea"/>
                <a:cs typeface="+mn-cs"/>
              </a:rPr>
              <a:t>They foreground tangible cultural heritage as playable resources.</a:t>
            </a:r>
            <a:endParaRPr lang="en-DK" sz="1200" b="0" i="0" kern="1200" dirty="0">
              <a:solidFill>
                <a:schemeClr val="tx1"/>
              </a:solidFill>
              <a:effectLst/>
              <a:latin typeface="Zilla Slab" pitchFamily="2" charset="77"/>
              <a:ea typeface="+mn-ea"/>
              <a:cs typeface="+mn-cs"/>
            </a:endParaRPr>
          </a:p>
          <a:p>
            <a:r>
              <a:rPr lang="en-GB" sz="1200" b="0" i="0" kern="1200" dirty="0">
                <a:solidFill>
                  <a:schemeClr val="tx1"/>
                </a:solidFill>
                <a:effectLst/>
                <a:latin typeface="Zilla Slab" pitchFamily="2" charset="77"/>
                <a:ea typeface="+mn-ea"/>
                <a:cs typeface="+mn-cs"/>
              </a:rPr>
              <a:t>  </a:t>
            </a:r>
            <a:endParaRPr lang="en-DK" sz="1200" b="0" i="0" kern="1200" dirty="0">
              <a:solidFill>
                <a:schemeClr val="tx1"/>
              </a:solidFill>
              <a:effectLst/>
              <a:latin typeface="Zilla Slab" pitchFamily="2" charset="77"/>
              <a:ea typeface="+mn-ea"/>
              <a:cs typeface="+mn-cs"/>
            </a:endParaRPr>
          </a:p>
          <a:p>
            <a:r>
              <a:rPr lang="en-GB" sz="1200" b="1" i="0" u="sng" kern="1200" dirty="0">
                <a:solidFill>
                  <a:schemeClr val="tx1"/>
                </a:solidFill>
                <a:effectLst/>
                <a:latin typeface="Zilla Slab" pitchFamily="2" charset="77"/>
                <a:ea typeface="+mn-ea"/>
                <a:cs typeface="+mn-cs"/>
              </a:rPr>
              <a:t>Games for culture</a:t>
            </a:r>
            <a:r>
              <a:rPr lang="en-GB" sz="1200" b="0" i="0" kern="1200" dirty="0">
                <a:solidFill>
                  <a:schemeClr val="tx1"/>
                </a:solidFill>
                <a:effectLst/>
                <a:latin typeface="Zilla Slab" pitchFamily="2" charset="77"/>
                <a:ea typeface="+mn-ea"/>
                <a:cs typeface="+mn-cs"/>
              </a:rPr>
              <a:t> use game-making as a deliberate practice to explore, critique, and shape cultural values, social norms, identities, and civic imaginaries. They prioritize societal transformation, cultural dialogue, and empowerment, inviting players and creators to reflect on belonging, citizenship, and collective futures.</a:t>
            </a:r>
            <a:endParaRPr lang="en-DK" sz="1200" b="0" i="0" kern="1200" dirty="0">
              <a:solidFill>
                <a:schemeClr val="tx1"/>
              </a:solidFill>
              <a:effectLst/>
              <a:latin typeface="Zilla Slab" pitchFamily="2" charset="77"/>
              <a:ea typeface="+mn-ea"/>
              <a:cs typeface="+mn-cs"/>
            </a:endParaRPr>
          </a:p>
          <a:p>
            <a:r>
              <a:rPr lang="en-GB" sz="1200" b="0" i="0" kern="1200" dirty="0">
                <a:solidFill>
                  <a:schemeClr val="tx1"/>
                </a:solidFill>
                <a:effectLst/>
                <a:latin typeface="Zilla Slab" pitchFamily="2" charset="77"/>
                <a:ea typeface="+mn-ea"/>
                <a:cs typeface="+mn-cs"/>
              </a:rPr>
              <a:t>Mechanics and stories are crafted to</a:t>
            </a:r>
            <a:r>
              <a:rPr lang="en-DK" sz="1200" b="0" i="0" kern="1200" dirty="0">
                <a:solidFill>
                  <a:schemeClr val="tx1"/>
                </a:solidFill>
                <a:effectLst/>
                <a:latin typeface="Zilla Slab" pitchFamily="2" charset="77"/>
                <a:ea typeface="+mn-ea"/>
                <a:cs typeface="+mn-cs"/>
              </a:rPr>
              <a:t> s</a:t>
            </a:r>
            <a:r>
              <a:rPr lang="en-GB" sz="1200" b="0" i="0" kern="1200" dirty="0" err="1">
                <a:solidFill>
                  <a:schemeClr val="tx1"/>
                </a:solidFill>
                <a:effectLst/>
                <a:latin typeface="Zilla Slab" pitchFamily="2" charset="77"/>
                <a:ea typeface="+mn-ea"/>
                <a:cs typeface="+mn-cs"/>
              </a:rPr>
              <a:t>urface</a:t>
            </a:r>
            <a:r>
              <a:rPr lang="en-GB" sz="1200" b="0" i="0" kern="1200" dirty="0">
                <a:solidFill>
                  <a:schemeClr val="tx1"/>
                </a:solidFill>
                <a:effectLst/>
                <a:latin typeface="Zilla Slab" pitchFamily="2" charset="77"/>
                <a:ea typeface="+mn-ea"/>
                <a:cs typeface="+mn-cs"/>
              </a:rPr>
              <a:t> dilemmas, contested histories,</a:t>
            </a:r>
            <a:r>
              <a:rPr lang="en-DK" sz="1200" b="0" i="0" kern="1200" dirty="0">
                <a:solidFill>
                  <a:schemeClr val="tx1"/>
                </a:solidFill>
                <a:effectLst/>
                <a:latin typeface="Zilla Slab" pitchFamily="2" charset="77"/>
                <a:ea typeface="+mn-ea"/>
                <a:cs typeface="+mn-cs"/>
              </a:rPr>
              <a:t> </a:t>
            </a:r>
            <a:r>
              <a:rPr lang="en-GB" sz="1200" b="0" i="0" kern="1200" dirty="0">
                <a:solidFill>
                  <a:schemeClr val="tx1"/>
                </a:solidFill>
                <a:effectLst/>
                <a:latin typeface="Zilla Slab" pitchFamily="2" charset="77"/>
                <a:ea typeface="+mn-ea"/>
                <a:cs typeface="+mn-cs"/>
              </a:rPr>
              <a:t>and cultural narratives – highlighting</a:t>
            </a:r>
            <a:r>
              <a:rPr lang="en-DK" sz="1200" b="0" i="0" kern="1200" dirty="0">
                <a:solidFill>
                  <a:schemeClr val="tx1"/>
                </a:solidFill>
                <a:effectLst/>
                <a:latin typeface="Zilla Slab" pitchFamily="2" charset="77"/>
                <a:ea typeface="+mn-ea"/>
                <a:cs typeface="+mn-cs"/>
              </a:rPr>
              <a:t> </a:t>
            </a:r>
            <a:r>
              <a:rPr lang="en-GB" sz="1200" b="0" i="0" kern="1200" dirty="0">
                <a:solidFill>
                  <a:schemeClr val="tx1"/>
                </a:solidFill>
                <a:effectLst/>
                <a:latin typeface="Zilla Slab" pitchFamily="2" charset="77"/>
                <a:ea typeface="+mn-ea"/>
                <a:cs typeface="+mn-cs"/>
              </a:rPr>
              <a:t>EU heritage &amp; values as a driver for change,</a:t>
            </a:r>
            <a:r>
              <a:rPr lang="en-DK" sz="1200" b="0" i="0" kern="1200" dirty="0">
                <a:solidFill>
                  <a:schemeClr val="tx1"/>
                </a:solidFill>
                <a:effectLst/>
                <a:latin typeface="Zilla Slab" pitchFamily="2" charset="77"/>
                <a:ea typeface="+mn-ea"/>
                <a:cs typeface="+mn-cs"/>
              </a:rPr>
              <a:t> </a:t>
            </a:r>
            <a:r>
              <a:rPr lang="en-GB" sz="1200" b="0" i="0" kern="1200" dirty="0">
                <a:solidFill>
                  <a:schemeClr val="tx1"/>
                </a:solidFill>
                <a:effectLst/>
                <a:latin typeface="Zilla Slab" pitchFamily="2" charset="77"/>
                <a:ea typeface="+mn-ea"/>
                <a:cs typeface="+mn-cs"/>
              </a:rPr>
              <a:t>dialogue and ethics.</a:t>
            </a:r>
            <a:endParaRPr lang="en-DK" sz="1200" b="0" i="0" kern="1200" dirty="0">
              <a:solidFill>
                <a:schemeClr val="tx1"/>
              </a:solidFill>
              <a:effectLst/>
              <a:latin typeface="Zilla Slab" pitchFamily="2" charset="77"/>
              <a:ea typeface="+mn-ea"/>
              <a:cs typeface="+mn-cs"/>
            </a:endParaRPr>
          </a:p>
          <a:p>
            <a:r>
              <a:rPr lang="pl-PL" sz="1200" b="0" i="0" kern="1200" dirty="0">
                <a:solidFill>
                  <a:schemeClr val="tx1"/>
                </a:solidFill>
                <a:effectLst/>
                <a:latin typeface="Zilla Slab" pitchFamily="2" charset="77"/>
                <a:ea typeface="+mn-ea"/>
                <a:cs typeface="+mn-cs"/>
              </a:rPr>
              <a:t>[</a:t>
            </a:r>
            <a:r>
              <a:rPr lang="en-GB" sz="1200" b="0" i="0" kern="1200" dirty="0">
                <a:solidFill>
                  <a:schemeClr val="tx1"/>
                </a:solidFill>
                <a:effectLst/>
                <a:latin typeface="Zilla Slab" pitchFamily="2" charset="77"/>
                <a:ea typeface="+mn-ea"/>
                <a:cs typeface="+mn-cs"/>
              </a:rPr>
              <a:t>evaluated by the game’s ability to</a:t>
            </a:r>
            <a:r>
              <a:rPr lang="pl-PL" sz="1200" b="0" i="0" kern="1200" dirty="0">
                <a:solidFill>
                  <a:schemeClr val="tx1"/>
                </a:solidFill>
                <a:effectLst/>
                <a:latin typeface="Zilla Slab" pitchFamily="2" charset="77"/>
                <a:ea typeface="+mn-ea"/>
                <a:cs typeface="+mn-cs"/>
              </a:rPr>
              <a:t>…]</a:t>
            </a:r>
            <a:endParaRPr lang="en-DK" sz="1200" b="0" i="0" kern="1200" dirty="0">
              <a:solidFill>
                <a:schemeClr val="tx1"/>
              </a:solidFill>
              <a:effectLst/>
              <a:latin typeface="Zilla Slab" pitchFamily="2" charset="77"/>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574514-AD08-0E47-A6BD-3FD80B8DA96E}" type="slidenum">
              <a:rPr kumimoji="0" lang="it-IT" sz="1200" b="0" i="0" u="none" strike="noStrike" kern="1200" cap="none" spc="0" normalizeH="0" baseline="0" noProof="0" smtClean="0">
                <a:ln>
                  <a:noFill/>
                </a:ln>
                <a:solidFill>
                  <a:prstClr val="black"/>
                </a:solidFill>
                <a:effectLst/>
                <a:uLnTx/>
                <a:uFillTx/>
                <a:latin typeface="Zilla Slab"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a:ln>
                <a:noFill/>
              </a:ln>
              <a:solidFill>
                <a:prstClr val="black"/>
              </a:solidFill>
              <a:effectLst/>
              <a:uLnTx/>
              <a:uFillTx/>
              <a:latin typeface="Zilla Slab" pitchFamily="2" charset="77"/>
              <a:ea typeface="+mn-ea"/>
              <a:cs typeface="+mn-cs"/>
            </a:endParaRPr>
          </a:p>
        </p:txBody>
      </p:sp>
    </p:spTree>
    <p:extLst>
      <p:ext uri="{BB962C8B-B14F-4D97-AF65-F5344CB8AC3E}">
        <p14:creationId xmlns:p14="http://schemas.microsoft.com/office/powerpoint/2010/main" val="3535843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We </a:t>
            </a:r>
            <a:r>
              <a:rPr lang="pl-PL" dirty="0" err="1"/>
              <a:t>can</a:t>
            </a:r>
            <a:r>
              <a:rPr lang="pl-PL" dirty="0"/>
              <a:t> </a:t>
            </a:r>
            <a:r>
              <a:rPr lang="pl-PL" dirty="0" err="1"/>
              <a:t>read</a:t>
            </a:r>
            <a:r>
              <a:rPr lang="pl-PL" dirty="0"/>
              <a:t> </a:t>
            </a:r>
            <a:r>
              <a:rPr lang="pl-PL" dirty="0" err="1"/>
              <a:t>this</a:t>
            </a:r>
            <a:r>
              <a:rPr lang="pl-PL" dirty="0"/>
              <a:t> </a:t>
            </a:r>
            <a:r>
              <a:rPr lang="pl-PL" dirty="0" err="1"/>
              <a:t>research</a:t>
            </a:r>
            <a:r>
              <a:rPr lang="pl-PL" dirty="0"/>
              <a:t> </a:t>
            </a:r>
            <a:r>
              <a:rPr lang="pl-PL" dirty="0" err="1"/>
              <a:t>question</a:t>
            </a:r>
            <a:r>
              <a:rPr lang="pl-PL" dirty="0"/>
              <a:t> </a:t>
            </a:r>
            <a:r>
              <a:rPr lang="pl-PL" dirty="0" err="1"/>
              <a:t>backwards</a:t>
            </a:r>
            <a:r>
              <a:rPr lang="pl-PL" dirty="0"/>
              <a:t>. We start with </a:t>
            </a:r>
            <a:r>
              <a:rPr lang="pl-PL" dirty="0" err="1"/>
              <a:t>existing</a:t>
            </a:r>
            <a:r>
              <a:rPr lang="pl-PL" dirty="0"/>
              <a:t> </a:t>
            </a:r>
            <a:r>
              <a:rPr lang="pl-PL" dirty="0" err="1"/>
              <a:t>cultural</a:t>
            </a:r>
            <a:r>
              <a:rPr lang="pl-PL" dirty="0"/>
              <a:t> </a:t>
            </a:r>
            <a:r>
              <a:rPr lang="pl-PL" dirty="0" err="1"/>
              <a:t>heritage</a:t>
            </a:r>
            <a:r>
              <a:rPr lang="pl-PL" dirty="0"/>
              <a:t>. It </a:t>
            </a:r>
            <a:r>
              <a:rPr lang="pl-PL" dirty="0" err="1"/>
              <a:t>comes</a:t>
            </a:r>
            <a:r>
              <a:rPr lang="pl-PL" dirty="0"/>
              <a:t> in </a:t>
            </a:r>
            <a:r>
              <a:rPr lang="pl-PL" dirty="0" err="1"/>
              <a:t>different</a:t>
            </a:r>
            <a:r>
              <a:rPr lang="pl-PL" dirty="0"/>
              <a:t> </a:t>
            </a:r>
            <a:r>
              <a:rPr lang="pl-PL" dirty="0" err="1"/>
              <a:t>types</a:t>
            </a:r>
            <a:r>
              <a:rPr lang="pl-PL" dirty="0"/>
              <a:t>, and </a:t>
            </a:r>
            <a:r>
              <a:rPr lang="pl-PL" dirty="0" err="1"/>
              <a:t>young</a:t>
            </a:r>
            <a:r>
              <a:rPr lang="pl-PL" dirty="0"/>
              <a:t> </a:t>
            </a:r>
            <a:r>
              <a:rPr lang="pl-PL" dirty="0" err="1"/>
              <a:t>people</a:t>
            </a:r>
            <a:r>
              <a:rPr lang="pl-PL" dirty="0"/>
              <a:t> </a:t>
            </a:r>
            <a:r>
              <a:rPr lang="pl-PL" dirty="0" err="1"/>
              <a:t>engage</a:t>
            </a:r>
            <a:r>
              <a:rPr lang="pl-PL" dirty="0"/>
              <a:t> with </a:t>
            </a:r>
            <a:r>
              <a:rPr lang="pl-PL" dirty="0" err="1"/>
              <a:t>it</a:t>
            </a:r>
            <a:r>
              <a:rPr lang="pl-PL" dirty="0"/>
              <a:t> in </a:t>
            </a:r>
            <a:r>
              <a:rPr lang="pl-PL" dirty="0" err="1"/>
              <a:t>different</a:t>
            </a:r>
            <a:r>
              <a:rPr lang="pl-PL" dirty="0"/>
              <a:t> </a:t>
            </a:r>
            <a:r>
              <a:rPr lang="pl-PL" dirty="0" err="1"/>
              <a:t>ways</a:t>
            </a:r>
            <a:r>
              <a:rPr lang="pl-PL" dirty="0"/>
              <a:t>. In the EPIC-WE </a:t>
            </a:r>
            <a:r>
              <a:rPr lang="pl-PL" dirty="0" err="1"/>
              <a:t>project</a:t>
            </a:r>
            <a:r>
              <a:rPr lang="pl-PL" dirty="0"/>
              <a:t>, </a:t>
            </a:r>
            <a:r>
              <a:rPr lang="pl-PL" dirty="0" err="1"/>
              <a:t>this</a:t>
            </a:r>
            <a:r>
              <a:rPr lang="pl-PL" dirty="0"/>
              <a:t> engagement </a:t>
            </a:r>
            <a:r>
              <a:rPr lang="pl-PL" dirty="0" err="1"/>
              <a:t>is</a:t>
            </a:r>
            <a:r>
              <a:rPr lang="pl-PL" dirty="0"/>
              <a:t> </a:t>
            </a:r>
            <a:r>
              <a:rPr lang="pl-PL" dirty="0" err="1"/>
              <a:t>expressed</a:t>
            </a:r>
            <a:r>
              <a:rPr lang="pl-PL" dirty="0"/>
              <a:t> </a:t>
            </a:r>
            <a:r>
              <a:rPr lang="pl-PL" dirty="0" err="1"/>
              <a:t>through</a:t>
            </a:r>
            <a:r>
              <a:rPr lang="pl-PL" dirty="0"/>
              <a:t> </a:t>
            </a:r>
            <a:r>
              <a:rPr lang="pl-PL" dirty="0" err="1"/>
              <a:t>games</a:t>
            </a:r>
            <a:r>
              <a:rPr lang="pl-PL" dirty="0"/>
              <a:t>, and we </a:t>
            </a:r>
            <a:r>
              <a:rPr lang="pl-PL" dirty="0" err="1"/>
              <a:t>examine</a:t>
            </a:r>
            <a:r>
              <a:rPr lang="pl-PL" dirty="0"/>
              <a:t> </a:t>
            </a:r>
            <a:r>
              <a:rPr lang="pl-PL" dirty="0" err="1"/>
              <a:t>this</a:t>
            </a:r>
            <a:r>
              <a:rPr lang="pl-PL" dirty="0"/>
              <a:t> </a:t>
            </a:r>
            <a:r>
              <a:rPr lang="pl-PL" dirty="0" err="1"/>
              <a:t>expression</a:t>
            </a:r>
            <a:r>
              <a:rPr lang="pl-PL" dirty="0"/>
              <a:t>.</a:t>
            </a:r>
          </a:p>
        </p:txBody>
      </p:sp>
      <p:sp>
        <p:nvSpPr>
          <p:cNvPr id="4" name="Symbol zastępczy numeru slajdu 3"/>
          <p:cNvSpPr>
            <a:spLocks noGrp="1"/>
          </p:cNvSpPr>
          <p:nvPr>
            <p:ph type="sldNum" sz="quarter" idx="5"/>
          </p:nvPr>
        </p:nvSpPr>
        <p:spPr/>
        <p:txBody>
          <a:bodyPr/>
          <a:lstStyle/>
          <a:p>
            <a:fld id="{E377F050-BB97-8045-B031-175BF9007C86}" type="slidenum">
              <a:rPr lang="da-DK" smtClean="0"/>
              <a:t>8</a:t>
            </a:fld>
            <a:endParaRPr lang="da-DK"/>
          </a:p>
        </p:txBody>
      </p:sp>
    </p:spTree>
    <p:extLst>
      <p:ext uri="{BB962C8B-B14F-4D97-AF65-F5344CB8AC3E}">
        <p14:creationId xmlns:p14="http://schemas.microsoft.com/office/powerpoint/2010/main" val="1949632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63A60-10B8-731E-9828-D5164413E5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41885-4CF2-81AC-8FAC-7ACF2D4396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ED2F3E-49DB-00A2-F6E3-13B173EB4C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A942E03-F4CA-C904-7814-4EC5138D5B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6F042-2385-4908-BB32-28D59C970C9E}"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616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3F643-B53F-3643-A8EC-B5985E2B1912}"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7297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F98AA868-8872-43E4-8C98-D34DABD1FD38}" type="datetimeFigureOut">
              <a:rPr lang="pl-PL" smtClean="0"/>
              <a:t>11.06.2026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39175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11.06.2026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45450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11.06.2026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40386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1173A2C-7D77-5A60-385C-E5248DDAFED6}"/>
              </a:ext>
            </a:extLst>
          </p:cNvPr>
          <p:cNvSpPr txBox="1"/>
          <p:nvPr userDrawn="1"/>
        </p:nvSpPr>
        <p:spPr>
          <a:xfrm>
            <a:off x="11954933" y="999067"/>
            <a:ext cx="184731" cy="369332"/>
          </a:xfrm>
          <a:prstGeom prst="rect">
            <a:avLst/>
          </a:prstGeom>
          <a:noFill/>
        </p:spPr>
        <p:txBody>
          <a:bodyPr wrap="none" rtlCol="0">
            <a:spAutoFit/>
          </a:bodyPr>
          <a:lstStyle/>
          <a:p>
            <a:endParaRPr lang="it-IT"/>
          </a:p>
        </p:txBody>
      </p:sp>
      <p:sp>
        <p:nvSpPr>
          <p:cNvPr id="9" name="Segnaposto immagine 8">
            <a:extLst>
              <a:ext uri="{FF2B5EF4-FFF2-40B4-BE49-F238E27FC236}">
                <a16:creationId xmlns:a16="http://schemas.microsoft.com/office/drawing/2014/main" id="{375DCFC0-F713-6A9E-A4DA-EF5C7FC3CBD4}"/>
              </a:ext>
            </a:extLst>
          </p:cNvPr>
          <p:cNvSpPr>
            <a:spLocks noGrp="1"/>
          </p:cNvSpPr>
          <p:nvPr>
            <p:ph type="pic" sz="quarter" idx="10"/>
          </p:nvPr>
        </p:nvSpPr>
        <p:spPr>
          <a:xfrm>
            <a:off x="3689749" y="0"/>
            <a:ext cx="8502250" cy="6858000"/>
          </a:xfrm>
          <a:custGeom>
            <a:avLst/>
            <a:gdLst>
              <a:gd name="connsiteX0" fmla="*/ 3428381 w 8502250"/>
              <a:gd name="connsiteY0" fmla="*/ 0 h 6858000"/>
              <a:gd name="connsiteX1" fmla="*/ 3429000 w 8502250"/>
              <a:gd name="connsiteY1" fmla="*/ 0 h 6858000"/>
              <a:gd name="connsiteX2" fmla="*/ 8502250 w 8502250"/>
              <a:gd name="connsiteY2" fmla="*/ 0 h 6858000"/>
              <a:gd name="connsiteX3" fmla="*/ 8502250 w 8502250"/>
              <a:gd name="connsiteY3" fmla="*/ 6858000 h 6858000"/>
              <a:gd name="connsiteX4" fmla="*/ 3429000 w 8502250"/>
              <a:gd name="connsiteY4" fmla="*/ 6858000 h 6858000"/>
              <a:gd name="connsiteX5" fmla="*/ 3428381 w 8502250"/>
              <a:gd name="connsiteY5" fmla="*/ 6858000 h 6858000"/>
              <a:gd name="connsiteX6" fmla="*/ 3428381 w 8502250"/>
              <a:gd name="connsiteY6" fmla="*/ 6857985 h 6858000"/>
              <a:gd name="connsiteX7" fmla="*/ 3252544 w 8502250"/>
              <a:gd name="connsiteY7" fmla="*/ 6853538 h 6858000"/>
              <a:gd name="connsiteX8" fmla="*/ 0 w 8502250"/>
              <a:gd name="connsiteY8" fmla="*/ 3429000 h 6858000"/>
              <a:gd name="connsiteX9" fmla="*/ 3252544 w 8502250"/>
              <a:gd name="connsiteY9" fmla="*/ 4462 h 6858000"/>
              <a:gd name="connsiteX10" fmla="*/ 3428381 w 8502250"/>
              <a:gd name="connsiteY10" fmla="*/ 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02250" h="6858000">
                <a:moveTo>
                  <a:pt x="3428381" y="0"/>
                </a:moveTo>
                <a:lnTo>
                  <a:pt x="3429000" y="0"/>
                </a:lnTo>
                <a:lnTo>
                  <a:pt x="8502250" y="0"/>
                </a:lnTo>
                <a:lnTo>
                  <a:pt x="8502250" y="6858000"/>
                </a:lnTo>
                <a:lnTo>
                  <a:pt x="3429000" y="6858000"/>
                </a:lnTo>
                <a:lnTo>
                  <a:pt x="3428381" y="6858000"/>
                </a:lnTo>
                <a:lnTo>
                  <a:pt x="3428381" y="6857985"/>
                </a:lnTo>
                <a:lnTo>
                  <a:pt x="3252544" y="6853538"/>
                </a:lnTo>
                <a:cubicBezTo>
                  <a:pt x="1440764" y="6761699"/>
                  <a:pt x="0" y="5263603"/>
                  <a:pt x="0" y="3429000"/>
                </a:cubicBezTo>
                <a:cubicBezTo>
                  <a:pt x="0" y="1594397"/>
                  <a:pt x="1440764" y="96301"/>
                  <a:pt x="3252544" y="4462"/>
                </a:cubicBezTo>
                <a:lnTo>
                  <a:pt x="3428381" y="16"/>
                </a:lnTo>
                <a:close/>
              </a:path>
            </a:pathLst>
          </a:custGeom>
          <a:pattFill prst="pct20">
            <a:fgClr>
              <a:schemeClr val="tx1"/>
            </a:fgClr>
            <a:bgClr>
              <a:schemeClr val="bg1"/>
            </a:bgClr>
          </a:pattFill>
        </p:spPr>
        <p:txBody>
          <a:bodyPr wrap="square">
            <a:noAutofit/>
          </a:bodyPr>
          <a:lstStyle>
            <a:lvl1pPr>
              <a:defRPr sz="1500">
                <a:latin typeface="Zilla Slab" pitchFamily="2" charset="77"/>
                <a:ea typeface="Zilla Slab" pitchFamily="2" charset="77"/>
              </a:defRPr>
            </a:lvl1pPr>
          </a:lstStyle>
          <a:p>
            <a:endParaRPr lang="it-IT"/>
          </a:p>
        </p:txBody>
      </p:sp>
    </p:spTree>
    <p:extLst>
      <p:ext uri="{BB962C8B-B14F-4D97-AF65-F5344CB8AC3E}">
        <p14:creationId xmlns:p14="http://schemas.microsoft.com/office/powerpoint/2010/main" val="302126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DF8EC2-ADAD-B3E9-27D8-3F11A6A7528C}"/>
              </a:ext>
            </a:extLst>
          </p:cNvPr>
          <p:cNvSpPr>
            <a:spLocks noGrp="1"/>
          </p:cNvSpPr>
          <p:nvPr>
            <p:ph type="title"/>
          </p:nvPr>
        </p:nvSpPr>
        <p:spPr>
          <a:xfrm>
            <a:off x="620827" y="664052"/>
            <a:ext cx="10145047" cy="1325563"/>
          </a:xfrm>
          <a:prstGeom prst="rect">
            <a:avLst/>
          </a:prstGeom>
        </p:spPr>
        <p:txBody>
          <a:bodyPr/>
          <a:lstStyle>
            <a:lvl1pPr>
              <a:defRPr sz="3200" b="1" i="0">
                <a:latin typeface="Nunito" pitchFamily="2" charset="77"/>
              </a:defRPr>
            </a:lvl1pPr>
          </a:lstStyle>
          <a:p>
            <a:r>
              <a:rPr lang="it-IT"/>
              <a:t>Fare clic per modificare lo stile del titolo dello schema</a:t>
            </a:r>
          </a:p>
        </p:txBody>
      </p:sp>
      <p:sp>
        <p:nvSpPr>
          <p:cNvPr id="3" name="CasellaDiTesto 2">
            <a:extLst>
              <a:ext uri="{FF2B5EF4-FFF2-40B4-BE49-F238E27FC236}">
                <a16:creationId xmlns:a16="http://schemas.microsoft.com/office/drawing/2014/main" id="{41173A2C-7D77-5A60-385C-E5248DDAFED6}"/>
              </a:ext>
            </a:extLst>
          </p:cNvPr>
          <p:cNvSpPr txBox="1"/>
          <p:nvPr userDrawn="1"/>
        </p:nvSpPr>
        <p:spPr>
          <a:xfrm>
            <a:off x="11954933" y="999067"/>
            <a:ext cx="184731" cy="369332"/>
          </a:xfrm>
          <a:prstGeom prst="rect">
            <a:avLst/>
          </a:prstGeom>
          <a:noFill/>
        </p:spPr>
        <p:txBody>
          <a:bodyPr wrap="none" rtlCol="0">
            <a:spAutoFit/>
          </a:bodyPr>
          <a:lstStyle/>
          <a:p>
            <a:endParaRPr lang="it-IT"/>
          </a:p>
        </p:txBody>
      </p:sp>
    </p:spTree>
    <p:extLst>
      <p:ext uri="{BB962C8B-B14F-4D97-AF65-F5344CB8AC3E}">
        <p14:creationId xmlns:p14="http://schemas.microsoft.com/office/powerpoint/2010/main" val="2115813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egnaposto immagine 5">
            <a:extLst>
              <a:ext uri="{FF2B5EF4-FFF2-40B4-BE49-F238E27FC236}">
                <a16:creationId xmlns:a16="http://schemas.microsoft.com/office/drawing/2014/main" id="{2E42E3AC-1401-E0F8-41BF-212178823B25}"/>
              </a:ext>
            </a:extLst>
          </p:cNvPr>
          <p:cNvSpPr>
            <a:spLocks noGrp="1"/>
          </p:cNvSpPr>
          <p:nvPr>
            <p:ph type="pic" sz="quarter" idx="10"/>
          </p:nvPr>
        </p:nvSpPr>
        <p:spPr>
          <a:xfrm>
            <a:off x="0" y="0"/>
            <a:ext cx="6858000" cy="6858000"/>
          </a:xfrm>
          <a:prstGeom prst="flowChartDelay">
            <a:avLst/>
          </a:prstGeom>
          <a:pattFill prst="pct20">
            <a:fgClr>
              <a:schemeClr val="tx1"/>
            </a:fgClr>
            <a:bgClr>
              <a:schemeClr val="bg1"/>
            </a:bgClr>
          </a:pattFill>
        </p:spPr>
        <p:txBody>
          <a:bodyPr/>
          <a:lstStyle>
            <a:lvl1pPr>
              <a:defRPr sz="1500">
                <a:latin typeface="Zilla Slab" pitchFamily="2" charset="77"/>
                <a:ea typeface="Zilla Slab" pitchFamily="2" charset="77"/>
              </a:defRPr>
            </a:lvl1pPr>
          </a:lstStyle>
          <a:p>
            <a:endParaRPr lang="it-IT"/>
          </a:p>
        </p:txBody>
      </p:sp>
    </p:spTree>
    <p:extLst>
      <p:ext uri="{BB962C8B-B14F-4D97-AF65-F5344CB8AC3E}">
        <p14:creationId xmlns:p14="http://schemas.microsoft.com/office/powerpoint/2010/main" val="811156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egnaposto immagine 4">
            <a:extLst>
              <a:ext uri="{FF2B5EF4-FFF2-40B4-BE49-F238E27FC236}">
                <a16:creationId xmlns:a16="http://schemas.microsoft.com/office/drawing/2014/main" id="{8E8F8D3A-614C-0CD6-6E18-74978EDF13F0}"/>
              </a:ext>
            </a:extLst>
          </p:cNvPr>
          <p:cNvSpPr>
            <a:spLocks noGrp="1"/>
          </p:cNvSpPr>
          <p:nvPr>
            <p:ph type="pic" sz="quarter" idx="10"/>
          </p:nvPr>
        </p:nvSpPr>
        <p:spPr>
          <a:xfrm>
            <a:off x="0" y="3700067"/>
            <a:ext cx="6456218" cy="3157933"/>
          </a:xfrm>
          <a:custGeom>
            <a:avLst/>
            <a:gdLst>
              <a:gd name="connsiteX0" fmla="*/ 0 w 6456218"/>
              <a:gd name="connsiteY0" fmla="*/ 0 h 3157933"/>
              <a:gd name="connsiteX1" fmla="*/ 3228109 w 6456218"/>
              <a:gd name="connsiteY1" fmla="*/ 0 h 3157933"/>
              <a:gd name="connsiteX2" fmla="*/ 6456218 w 6456218"/>
              <a:gd name="connsiteY2" fmla="*/ 3157933 h 3157933"/>
              <a:gd name="connsiteX3" fmla="*/ 0 w 6456218"/>
              <a:gd name="connsiteY3" fmla="*/ 3157933 h 3157933"/>
            </a:gdLst>
            <a:ahLst/>
            <a:cxnLst>
              <a:cxn ang="0">
                <a:pos x="connsiteX0" y="connsiteY0"/>
              </a:cxn>
              <a:cxn ang="0">
                <a:pos x="connsiteX1" y="connsiteY1"/>
              </a:cxn>
              <a:cxn ang="0">
                <a:pos x="connsiteX2" y="connsiteY2"/>
              </a:cxn>
              <a:cxn ang="0">
                <a:pos x="connsiteX3" y="connsiteY3"/>
              </a:cxn>
            </a:cxnLst>
            <a:rect l="l" t="t" r="r" b="b"/>
            <a:pathLst>
              <a:path w="6456218" h="3157933">
                <a:moveTo>
                  <a:pt x="0" y="0"/>
                </a:moveTo>
                <a:lnTo>
                  <a:pt x="3228109" y="0"/>
                </a:lnTo>
                <a:cubicBezTo>
                  <a:pt x="5010944" y="0"/>
                  <a:pt x="6456218" y="1413855"/>
                  <a:pt x="6456218" y="3157933"/>
                </a:cubicBezTo>
                <a:lnTo>
                  <a:pt x="0" y="3157933"/>
                </a:lnTo>
                <a:close/>
              </a:path>
            </a:pathLst>
          </a:custGeom>
          <a:pattFill prst="pct20">
            <a:fgClr>
              <a:schemeClr val="tx1"/>
            </a:fgClr>
            <a:bgClr>
              <a:schemeClr val="bg1"/>
            </a:bgClr>
          </a:pattFill>
        </p:spPr>
        <p:txBody>
          <a:bodyPr wrap="square">
            <a:noAutofit/>
          </a:bodyPr>
          <a:lstStyle>
            <a:lvl1pPr>
              <a:defRPr sz="1500">
                <a:latin typeface="Zilla Slab" pitchFamily="2" charset="77"/>
                <a:ea typeface="Zilla Slab" pitchFamily="2" charset="77"/>
              </a:defRPr>
            </a:lvl1pPr>
          </a:lstStyle>
          <a:p>
            <a:endParaRPr lang="it-IT"/>
          </a:p>
        </p:txBody>
      </p:sp>
    </p:spTree>
    <p:extLst>
      <p:ext uri="{BB962C8B-B14F-4D97-AF65-F5344CB8AC3E}">
        <p14:creationId xmlns:p14="http://schemas.microsoft.com/office/powerpoint/2010/main" val="1758838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A990F318-B5C4-24CD-2B61-46478BD9F37D}"/>
              </a:ext>
            </a:extLst>
          </p:cNvPr>
          <p:cNvSpPr>
            <a:spLocks noGrp="1"/>
          </p:cNvSpPr>
          <p:nvPr>
            <p:ph type="pic" sz="quarter" idx="10"/>
          </p:nvPr>
        </p:nvSpPr>
        <p:spPr>
          <a:xfrm>
            <a:off x="1371600" y="1917700"/>
            <a:ext cx="2336800" cy="2336800"/>
          </a:xfrm>
          <a:prstGeom prst="ellipse">
            <a:avLst/>
          </a:prstGeom>
          <a:pattFill prst="pct20">
            <a:fgClr>
              <a:schemeClr val="tx1"/>
            </a:fgClr>
            <a:bgClr>
              <a:schemeClr val="bg1"/>
            </a:bgClr>
          </a:pattFill>
        </p:spPr>
        <p:txBody>
          <a:bodyPr/>
          <a:lstStyle>
            <a:lvl1pPr>
              <a:defRPr sz="1500" b="0" i="0">
                <a:latin typeface="Zilla Slab" pitchFamily="2" charset="77"/>
                <a:ea typeface="Zilla Slab" pitchFamily="2" charset="77"/>
              </a:defRPr>
            </a:lvl1pPr>
          </a:lstStyle>
          <a:p>
            <a:endParaRPr lang="it-IT"/>
          </a:p>
        </p:txBody>
      </p:sp>
      <p:sp>
        <p:nvSpPr>
          <p:cNvPr id="4" name="Segnaposto immagine 2">
            <a:extLst>
              <a:ext uri="{FF2B5EF4-FFF2-40B4-BE49-F238E27FC236}">
                <a16:creationId xmlns:a16="http://schemas.microsoft.com/office/drawing/2014/main" id="{A55DA6E2-DE2A-0D0C-C1B0-8A412F91380D}"/>
              </a:ext>
            </a:extLst>
          </p:cNvPr>
          <p:cNvSpPr>
            <a:spLocks noGrp="1"/>
          </p:cNvSpPr>
          <p:nvPr>
            <p:ph type="pic" sz="quarter" idx="11"/>
          </p:nvPr>
        </p:nvSpPr>
        <p:spPr>
          <a:xfrm>
            <a:off x="4229100" y="1917700"/>
            <a:ext cx="2336800" cy="2336800"/>
          </a:xfrm>
          <a:prstGeom prst="ellipse">
            <a:avLst/>
          </a:prstGeom>
          <a:pattFill prst="pct20">
            <a:fgClr>
              <a:schemeClr val="tx1"/>
            </a:fgClr>
            <a:bgClr>
              <a:schemeClr val="bg1"/>
            </a:bgClr>
          </a:pattFill>
        </p:spPr>
        <p:txBody>
          <a:bodyPr/>
          <a:lstStyle>
            <a:lvl1pPr>
              <a:defRPr sz="1500" b="0" i="0">
                <a:latin typeface="Zilla Slab" pitchFamily="2" charset="77"/>
                <a:ea typeface="Zilla Slab" pitchFamily="2" charset="77"/>
              </a:defRPr>
            </a:lvl1pPr>
          </a:lstStyle>
          <a:p>
            <a:endParaRPr lang="it-IT"/>
          </a:p>
        </p:txBody>
      </p:sp>
      <p:sp>
        <p:nvSpPr>
          <p:cNvPr id="5" name="Segnaposto immagine 2">
            <a:extLst>
              <a:ext uri="{FF2B5EF4-FFF2-40B4-BE49-F238E27FC236}">
                <a16:creationId xmlns:a16="http://schemas.microsoft.com/office/drawing/2014/main" id="{28263508-A20E-A0EF-0992-E37DF564CC2B}"/>
              </a:ext>
            </a:extLst>
          </p:cNvPr>
          <p:cNvSpPr>
            <a:spLocks noGrp="1"/>
          </p:cNvSpPr>
          <p:nvPr>
            <p:ph type="pic" sz="quarter" idx="12"/>
          </p:nvPr>
        </p:nvSpPr>
        <p:spPr>
          <a:xfrm>
            <a:off x="7086600" y="1917700"/>
            <a:ext cx="2336800" cy="2336800"/>
          </a:xfrm>
          <a:prstGeom prst="ellipse">
            <a:avLst/>
          </a:prstGeom>
          <a:pattFill prst="pct20">
            <a:fgClr>
              <a:schemeClr val="tx1"/>
            </a:fgClr>
            <a:bgClr>
              <a:schemeClr val="bg1"/>
            </a:bgClr>
          </a:pattFill>
        </p:spPr>
        <p:txBody>
          <a:bodyPr/>
          <a:lstStyle>
            <a:lvl1pPr>
              <a:defRPr sz="1500" b="0" i="0">
                <a:latin typeface="Zilla Slab" pitchFamily="2" charset="77"/>
                <a:ea typeface="Zilla Slab" pitchFamily="2" charset="77"/>
              </a:defRPr>
            </a:lvl1pPr>
          </a:lstStyle>
          <a:p>
            <a:endParaRPr lang="it-IT"/>
          </a:p>
        </p:txBody>
      </p:sp>
    </p:spTree>
    <p:extLst>
      <p:ext uri="{BB962C8B-B14F-4D97-AF65-F5344CB8AC3E}">
        <p14:creationId xmlns:p14="http://schemas.microsoft.com/office/powerpoint/2010/main" val="2030462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746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1173A2C-7D77-5A60-385C-E5248DDAFED6}"/>
              </a:ext>
            </a:extLst>
          </p:cNvPr>
          <p:cNvSpPr txBox="1"/>
          <p:nvPr userDrawn="1"/>
        </p:nvSpPr>
        <p:spPr>
          <a:xfrm>
            <a:off x="11954933" y="999067"/>
            <a:ext cx="184731" cy="369332"/>
          </a:xfrm>
          <a:prstGeom prst="rect">
            <a:avLst/>
          </a:prstGeom>
          <a:noFill/>
        </p:spPr>
        <p:txBody>
          <a:bodyPr wrap="none" rtlCol="0">
            <a:spAutoFit/>
          </a:bodyPr>
          <a:lstStyle/>
          <a:p>
            <a:endParaRPr lang="it-IT"/>
          </a:p>
        </p:txBody>
      </p:sp>
      <p:sp>
        <p:nvSpPr>
          <p:cNvPr id="9" name="Segnaposto immagine 8">
            <a:extLst>
              <a:ext uri="{FF2B5EF4-FFF2-40B4-BE49-F238E27FC236}">
                <a16:creationId xmlns:a16="http://schemas.microsoft.com/office/drawing/2014/main" id="{375DCFC0-F713-6A9E-A4DA-EF5C7FC3CBD4}"/>
              </a:ext>
            </a:extLst>
          </p:cNvPr>
          <p:cNvSpPr>
            <a:spLocks noGrp="1"/>
          </p:cNvSpPr>
          <p:nvPr>
            <p:ph type="pic" sz="quarter" idx="10"/>
          </p:nvPr>
        </p:nvSpPr>
        <p:spPr>
          <a:xfrm>
            <a:off x="3689749" y="0"/>
            <a:ext cx="8502250" cy="6858000"/>
          </a:xfrm>
          <a:custGeom>
            <a:avLst/>
            <a:gdLst>
              <a:gd name="connsiteX0" fmla="*/ 3428381 w 8502250"/>
              <a:gd name="connsiteY0" fmla="*/ 0 h 6858000"/>
              <a:gd name="connsiteX1" fmla="*/ 3429000 w 8502250"/>
              <a:gd name="connsiteY1" fmla="*/ 0 h 6858000"/>
              <a:gd name="connsiteX2" fmla="*/ 8502250 w 8502250"/>
              <a:gd name="connsiteY2" fmla="*/ 0 h 6858000"/>
              <a:gd name="connsiteX3" fmla="*/ 8502250 w 8502250"/>
              <a:gd name="connsiteY3" fmla="*/ 6858000 h 6858000"/>
              <a:gd name="connsiteX4" fmla="*/ 3429000 w 8502250"/>
              <a:gd name="connsiteY4" fmla="*/ 6858000 h 6858000"/>
              <a:gd name="connsiteX5" fmla="*/ 3428381 w 8502250"/>
              <a:gd name="connsiteY5" fmla="*/ 6858000 h 6858000"/>
              <a:gd name="connsiteX6" fmla="*/ 3428381 w 8502250"/>
              <a:gd name="connsiteY6" fmla="*/ 6857985 h 6858000"/>
              <a:gd name="connsiteX7" fmla="*/ 3252544 w 8502250"/>
              <a:gd name="connsiteY7" fmla="*/ 6853538 h 6858000"/>
              <a:gd name="connsiteX8" fmla="*/ 0 w 8502250"/>
              <a:gd name="connsiteY8" fmla="*/ 3429000 h 6858000"/>
              <a:gd name="connsiteX9" fmla="*/ 3252544 w 8502250"/>
              <a:gd name="connsiteY9" fmla="*/ 4462 h 6858000"/>
              <a:gd name="connsiteX10" fmla="*/ 3428381 w 8502250"/>
              <a:gd name="connsiteY10" fmla="*/ 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02250" h="6858000">
                <a:moveTo>
                  <a:pt x="3428381" y="0"/>
                </a:moveTo>
                <a:lnTo>
                  <a:pt x="3429000" y="0"/>
                </a:lnTo>
                <a:lnTo>
                  <a:pt x="8502250" y="0"/>
                </a:lnTo>
                <a:lnTo>
                  <a:pt x="8502250" y="6858000"/>
                </a:lnTo>
                <a:lnTo>
                  <a:pt x="3429000" y="6858000"/>
                </a:lnTo>
                <a:lnTo>
                  <a:pt x="3428381" y="6858000"/>
                </a:lnTo>
                <a:lnTo>
                  <a:pt x="3428381" y="6857985"/>
                </a:lnTo>
                <a:lnTo>
                  <a:pt x="3252544" y="6853538"/>
                </a:lnTo>
                <a:cubicBezTo>
                  <a:pt x="1440764" y="6761699"/>
                  <a:pt x="0" y="5263603"/>
                  <a:pt x="0" y="3429000"/>
                </a:cubicBezTo>
                <a:cubicBezTo>
                  <a:pt x="0" y="1594397"/>
                  <a:pt x="1440764" y="96301"/>
                  <a:pt x="3252544" y="4462"/>
                </a:cubicBezTo>
                <a:lnTo>
                  <a:pt x="3428381" y="16"/>
                </a:lnTo>
                <a:close/>
              </a:path>
            </a:pathLst>
          </a:custGeom>
          <a:pattFill prst="pct20">
            <a:fgClr>
              <a:schemeClr val="tx1"/>
            </a:fgClr>
            <a:bgClr>
              <a:schemeClr val="bg1"/>
            </a:bgClr>
          </a:pattFill>
        </p:spPr>
        <p:txBody>
          <a:bodyPr wrap="square">
            <a:noAutofit/>
          </a:bodyPr>
          <a:lstStyle>
            <a:lvl1pPr>
              <a:defRPr sz="1500">
                <a:latin typeface="Zilla Slab" pitchFamily="2" charset="77"/>
                <a:ea typeface="Zilla Slab" pitchFamily="2" charset="77"/>
              </a:defRPr>
            </a:lvl1pPr>
          </a:lstStyle>
          <a:p>
            <a:endParaRPr lang="it-IT"/>
          </a:p>
        </p:txBody>
      </p:sp>
    </p:spTree>
    <p:extLst>
      <p:ext uri="{BB962C8B-B14F-4D97-AF65-F5344CB8AC3E}">
        <p14:creationId xmlns:p14="http://schemas.microsoft.com/office/powerpoint/2010/main" val="2274950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DF8EC2-ADAD-B3E9-27D8-3F11A6A7528C}"/>
              </a:ext>
            </a:extLst>
          </p:cNvPr>
          <p:cNvSpPr>
            <a:spLocks noGrp="1"/>
          </p:cNvSpPr>
          <p:nvPr>
            <p:ph type="title"/>
          </p:nvPr>
        </p:nvSpPr>
        <p:spPr>
          <a:xfrm>
            <a:off x="620827" y="664052"/>
            <a:ext cx="10145047" cy="1325563"/>
          </a:xfrm>
          <a:prstGeom prst="rect">
            <a:avLst/>
          </a:prstGeom>
        </p:spPr>
        <p:txBody>
          <a:bodyPr/>
          <a:lstStyle>
            <a:lvl1pPr>
              <a:defRPr sz="3200" b="1" i="0">
                <a:latin typeface="Nunito" pitchFamily="2" charset="77"/>
              </a:defRPr>
            </a:lvl1pPr>
          </a:lstStyle>
          <a:p>
            <a:r>
              <a:rPr lang="it-IT"/>
              <a:t>Fare clic per modificare lo stile del titolo dello schema</a:t>
            </a:r>
          </a:p>
        </p:txBody>
      </p:sp>
      <p:sp>
        <p:nvSpPr>
          <p:cNvPr id="3" name="CasellaDiTesto 2">
            <a:extLst>
              <a:ext uri="{FF2B5EF4-FFF2-40B4-BE49-F238E27FC236}">
                <a16:creationId xmlns:a16="http://schemas.microsoft.com/office/drawing/2014/main" id="{41173A2C-7D77-5A60-385C-E5248DDAFED6}"/>
              </a:ext>
            </a:extLst>
          </p:cNvPr>
          <p:cNvSpPr txBox="1"/>
          <p:nvPr userDrawn="1"/>
        </p:nvSpPr>
        <p:spPr>
          <a:xfrm>
            <a:off x="11954933" y="999067"/>
            <a:ext cx="184731" cy="369332"/>
          </a:xfrm>
          <a:prstGeom prst="rect">
            <a:avLst/>
          </a:prstGeom>
          <a:noFill/>
        </p:spPr>
        <p:txBody>
          <a:bodyPr wrap="none" rtlCol="0">
            <a:spAutoFit/>
          </a:bodyPr>
          <a:lstStyle/>
          <a:p>
            <a:endParaRPr lang="it-IT"/>
          </a:p>
        </p:txBody>
      </p:sp>
    </p:spTree>
    <p:extLst>
      <p:ext uri="{BB962C8B-B14F-4D97-AF65-F5344CB8AC3E}">
        <p14:creationId xmlns:p14="http://schemas.microsoft.com/office/powerpoint/2010/main" val="193835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11.06.2026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7380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egnaposto immagine 5">
            <a:extLst>
              <a:ext uri="{FF2B5EF4-FFF2-40B4-BE49-F238E27FC236}">
                <a16:creationId xmlns:a16="http://schemas.microsoft.com/office/drawing/2014/main" id="{2E42E3AC-1401-E0F8-41BF-212178823B25}"/>
              </a:ext>
            </a:extLst>
          </p:cNvPr>
          <p:cNvSpPr>
            <a:spLocks noGrp="1"/>
          </p:cNvSpPr>
          <p:nvPr>
            <p:ph type="pic" sz="quarter" idx="10"/>
          </p:nvPr>
        </p:nvSpPr>
        <p:spPr>
          <a:xfrm>
            <a:off x="0" y="0"/>
            <a:ext cx="6858000" cy="6858000"/>
          </a:xfrm>
          <a:prstGeom prst="flowChartDelay">
            <a:avLst/>
          </a:prstGeom>
          <a:pattFill prst="pct20">
            <a:fgClr>
              <a:schemeClr val="tx1"/>
            </a:fgClr>
            <a:bgClr>
              <a:schemeClr val="bg1"/>
            </a:bgClr>
          </a:pattFill>
        </p:spPr>
        <p:txBody>
          <a:bodyPr/>
          <a:lstStyle>
            <a:lvl1pPr>
              <a:defRPr sz="1500">
                <a:latin typeface="Zilla Slab" pitchFamily="2" charset="77"/>
                <a:ea typeface="Zilla Slab" pitchFamily="2" charset="77"/>
              </a:defRPr>
            </a:lvl1pPr>
          </a:lstStyle>
          <a:p>
            <a:endParaRPr lang="it-IT"/>
          </a:p>
        </p:txBody>
      </p:sp>
    </p:spTree>
    <p:extLst>
      <p:ext uri="{BB962C8B-B14F-4D97-AF65-F5344CB8AC3E}">
        <p14:creationId xmlns:p14="http://schemas.microsoft.com/office/powerpoint/2010/main" val="1825194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egnaposto immagine 4">
            <a:extLst>
              <a:ext uri="{FF2B5EF4-FFF2-40B4-BE49-F238E27FC236}">
                <a16:creationId xmlns:a16="http://schemas.microsoft.com/office/drawing/2014/main" id="{8E8F8D3A-614C-0CD6-6E18-74978EDF13F0}"/>
              </a:ext>
            </a:extLst>
          </p:cNvPr>
          <p:cNvSpPr>
            <a:spLocks noGrp="1"/>
          </p:cNvSpPr>
          <p:nvPr>
            <p:ph type="pic" sz="quarter" idx="10"/>
          </p:nvPr>
        </p:nvSpPr>
        <p:spPr>
          <a:xfrm>
            <a:off x="0" y="3700067"/>
            <a:ext cx="6456218" cy="3157933"/>
          </a:xfrm>
          <a:custGeom>
            <a:avLst/>
            <a:gdLst>
              <a:gd name="connsiteX0" fmla="*/ 0 w 6456218"/>
              <a:gd name="connsiteY0" fmla="*/ 0 h 3157933"/>
              <a:gd name="connsiteX1" fmla="*/ 3228109 w 6456218"/>
              <a:gd name="connsiteY1" fmla="*/ 0 h 3157933"/>
              <a:gd name="connsiteX2" fmla="*/ 6456218 w 6456218"/>
              <a:gd name="connsiteY2" fmla="*/ 3157933 h 3157933"/>
              <a:gd name="connsiteX3" fmla="*/ 0 w 6456218"/>
              <a:gd name="connsiteY3" fmla="*/ 3157933 h 3157933"/>
            </a:gdLst>
            <a:ahLst/>
            <a:cxnLst>
              <a:cxn ang="0">
                <a:pos x="connsiteX0" y="connsiteY0"/>
              </a:cxn>
              <a:cxn ang="0">
                <a:pos x="connsiteX1" y="connsiteY1"/>
              </a:cxn>
              <a:cxn ang="0">
                <a:pos x="connsiteX2" y="connsiteY2"/>
              </a:cxn>
              <a:cxn ang="0">
                <a:pos x="connsiteX3" y="connsiteY3"/>
              </a:cxn>
            </a:cxnLst>
            <a:rect l="l" t="t" r="r" b="b"/>
            <a:pathLst>
              <a:path w="6456218" h="3157933">
                <a:moveTo>
                  <a:pt x="0" y="0"/>
                </a:moveTo>
                <a:lnTo>
                  <a:pt x="3228109" y="0"/>
                </a:lnTo>
                <a:cubicBezTo>
                  <a:pt x="5010944" y="0"/>
                  <a:pt x="6456218" y="1413855"/>
                  <a:pt x="6456218" y="3157933"/>
                </a:cubicBezTo>
                <a:lnTo>
                  <a:pt x="0" y="3157933"/>
                </a:lnTo>
                <a:close/>
              </a:path>
            </a:pathLst>
          </a:custGeom>
          <a:pattFill prst="pct20">
            <a:fgClr>
              <a:schemeClr val="tx1"/>
            </a:fgClr>
            <a:bgClr>
              <a:schemeClr val="bg1"/>
            </a:bgClr>
          </a:pattFill>
        </p:spPr>
        <p:txBody>
          <a:bodyPr wrap="square">
            <a:noAutofit/>
          </a:bodyPr>
          <a:lstStyle>
            <a:lvl1pPr>
              <a:defRPr sz="1500">
                <a:latin typeface="Zilla Slab" pitchFamily="2" charset="77"/>
                <a:ea typeface="Zilla Slab" pitchFamily="2" charset="77"/>
              </a:defRPr>
            </a:lvl1pPr>
          </a:lstStyle>
          <a:p>
            <a:endParaRPr lang="it-IT"/>
          </a:p>
        </p:txBody>
      </p:sp>
    </p:spTree>
    <p:extLst>
      <p:ext uri="{BB962C8B-B14F-4D97-AF65-F5344CB8AC3E}">
        <p14:creationId xmlns:p14="http://schemas.microsoft.com/office/powerpoint/2010/main" val="2571055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A990F318-B5C4-24CD-2B61-46478BD9F37D}"/>
              </a:ext>
            </a:extLst>
          </p:cNvPr>
          <p:cNvSpPr>
            <a:spLocks noGrp="1"/>
          </p:cNvSpPr>
          <p:nvPr>
            <p:ph type="pic" sz="quarter" idx="10"/>
          </p:nvPr>
        </p:nvSpPr>
        <p:spPr>
          <a:xfrm>
            <a:off x="1371600" y="1917700"/>
            <a:ext cx="2336800" cy="2336800"/>
          </a:xfrm>
          <a:prstGeom prst="ellipse">
            <a:avLst/>
          </a:prstGeom>
          <a:pattFill prst="pct20">
            <a:fgClr>
              <a:schemeClr val="tx1"/>
            </a:fgClr>
            <a:bgClr>
              <a:schemeClr val="bg1"/>
            </a:bgClr>
          </a:pattFill>
        </p:spPr>
        <p:txBody>
          <a:bodyPr/>
          <a:lstStyle>
            <a:lvl1pPr>
              <a:defRPr sz="1500" b="0" i="0">
                <a:latin typeface="Zilla Slab" pitchFamily="2" charset="77"/>
                <a:ea typeface="Zilla Slab" pitchFamily="2" charset="77"/>
              </a:defRPr>
            </a:lvl1pPr>
          </a:lstStyle>
          <a:p>
            <a:endParaRPr lang="it-IT"/>
          </a:p>
        </p:txBody>
      </p:sp>
      <p:sp>
        <p:nvSpPr>
          <p:cNvPr id="4" name="Segnaposto immagine 2">
            <a:extLst>
              <a:ext uri="{FF2B5EF4-FFF2-40B4-BE49-F238E27FC236}">
                <a16:creationId xmlns:a16="http://schemas.microsoft.com/office/drawing/2014/main" id="{A55DA6E2-DE2A-0D0C-C1B0-8A412F91380D}"/>
              </a:ext>
            </a:extLst>
          </p:cNvPr>
          <p:cNvSpPr>
            <a:spLocks noGrp="1"/>
          </p:cNvSpPr>
          <p:nvPr>
            <p:ph type="pic" sz="quarter" idx="11"/>
          </p:nvPr>
        </p:nvSpPr>
        <p:spPr>
          <a:xfrm>
            <a:off x="4229100" y="1917700"/>
            <a:ext cx="2336800" cy="2336800"/>
          </a:xfrm>
          <a:prstGeom prst="ellipse">
            <a:avLst/>
          </a:prstGeom>
          <a:pattFill prst="pct20">
            <a:fgClr>
              <a:schemeClr val="tx1"/>
            </a:fgClr>
            <a:bgClr>
              <a:schemeClr val="bg1"/>
            </a:bgClr>
          </a:pattFill>
        </p:spPr>
        <p:txBody>
          <a:bodyPr/>
          <a:lstStyle>
            <a:lvl1pPr>
              <a:defRPr sz="1500" b="0" i="0">
                <a:latin typeface="Zilla Slab" pitchFamily="2" charset="77"/>
                <a:ea typeface="Zilla Slab" pitchFamily="2" charset="77"/>
              </a:defRPr>
            </a:lvl1pPr>
          </a:lstStyle>
          <a:p>
            <a:endParaRPr lang="it-IT"/>
          </a:p>
        </p:txBody>
      </p:sp>
      <p:sp>
        <p:nvSpPr>
          <p:cNvPr id="5" name="Segnaposto immagine 2">
            <a:extLst>
              <a:ext uri="{FF2B5EF4-FFF2-40B4-BE49-F238E27FC236}">
                <a16:creationId xmlns:a16="http://schemas.microsoft.com/office/drawing/2014/main" id="{28263508-A20E-A0EF-0992-E37DF564CC2B}"/>
              </a:ext>
            </a:extLst>
          </p:cNvPr>
          <p:cNvSpPr>
            <a:spLocks noGrp="1"/>
          </p:cNvSpPr>
          <p:nvPr>
            <p:ph type="pic" sz="quarter" idx="12"/>
          </p:nvPr>
        </p:nvSpPr>
        <p:spPr>
          <a:xfrm>
            <a:off x="7086600" y="1917700"/>
            <a:ext cx="2336800" cy="2336800"/>
          </a:xfrm>
          <a:prstGeom prst="ellipse">
            <a:avLst/>
          </a:prstGeom>
          <a:pattFill prst="pct20">
            <a:fgClr>
              <a:schemeClr val="tx1"/>
            </a:fgClr>
            <a:bgClr>
              <a:schemeClr val="bg1"/>
            </a:bgClr>
          </a:pattFill>
        </p:spPr>
        <p:txBody>
          <a:bodyPr/>
          <a:lstStyle>
            <a:lvl1pPr>
              <a:defRPr sz="1500" b="0" i="0">
                <a:latin typeface="Zilla Slab" pitchFamily="2" charset="77"/>
                <a:ea typeface="Zilla Slab" pitchFamily="2" charset="77"/>
              </a:defRPr>
            </a:lvl1pPr>
          </a:lstStyle>
          <a:p>
            <a:endParaRPr lang="it-IT"/>
          </a:p>
        </p:txBody>
      </p:sp>
    </p:spTree>
    <p:extLst>
      <p:ext uri="{BB962C8B-B14F-4D97-AF65-F5344CB8AC3E}">
        <p14:creationId xmlns:p14="http://schemas.microsoft.com/office/powerpoint/2010/main" val="783292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715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66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383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077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809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073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219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F98AA868-8872-43E4-8C98-D34DABD1FD38}" type="datetimeFigureOut">
              <a:rPr lang="pl-PL" smtClean="0"/>
              <a:t>11.06.2026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2341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720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6099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GB" smtClean="0"/>
              <a:pPr algn="r"/>
              <a:t>‹#›</a:t>
            </a:fld>
            <a:endParaRPr lang="en-GB"/>
          </a:p>
        </p:txBody>
      </p:sp>
    </p:spTree>
    <p:extLst>
      <p:ext uri="{BB962C8B-B14F-4D97-AF65-F5344CB8AC3E}">
        <p14:creationId xmlns:p14="http://schemas.microsoft.com/office/powerpoint/2010/main" val="1846483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FFAFA80-D04D-B524-608B-892B90C41552}"/>
              </a:ext>
            </a:extLst>
          </p:cNvPr>
          <p:cNvSpPr>
            <a:spLocks noGrp="1"/>
          </p:cNvSpPr>
          <p:nvPr>
            <p:ph type="pic" sz="quarter" idx="10"/>
          </p:nvPr>
        </p:nvSpPr>
        <p:spPr>
          <a:xfrm>
            <a:off x="1433121" y="3787938"/>
            <a:ext cx="1941675" cy="1809423"/>
          </a:xfrm>
          <a:custGeom>
            <a:avLst/>
            <a:gdLst>
              <a:gd name="connsiteX0" fmla="*/ 207306 w 1941675"/>
              <a:gd name="connsiteY0" fmla="*/ 0 h 1809423"/>
              <a:gd name="connsiteX1" fmla="*/ 1734369 w 1941675"/>
              <a:gd name="connsiteY1" fmla="*/ 0 h 1809423"/>
              <a:gd name="connsiteX2" fmla="*/ 1941675 w 1941675"/>
              <a:gd name="connsiteY2" fmla="*/ 207306 h 1809423"/>
              <a:gd name="connsiteX3" fmla="*/ 1941675 w 1941675"/>
              <a:gd name="connsiteY3" fmla="*/ 1602117 h 1809423"/>
              <a:gd name="connsiteX4" fmla="*/ 1734369 w 1941675"/>
              <a:gd name="connsiteY4" fmla="*/ 1809423 h 1809423"/>
              <a:gd name="connsiteX5" fmla="*/ 207306 w 1941675"/>
              <a:gd name="connsiteY5" fmla="*/ 1809423 h 1809423"/>
              <a:gd name="connsiteX6" fmla="*/ 0 w 1941675"/>
              <a:gd name="connsiteY6" fmla="*/ 1602117 h 1809423"/>
              <a:gd name="connsiteX7" fmla="*/ 0 w 1941675"/>
              <a:gd name="connsiteY7" fmla="*/ 207306 h 1809423"/>
              <a:gd name="connsiteX8" fmla="*/ 207306 w 1941675"/>
              <a:gd name="connsiteY8" fmla="*/ 0 h 180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1675" h="1809423">
                <a:moveTo>
                  <a:pt x="207306" y="0"/>
                </a:moveTo>
                <a:lnTo>
                  <a:pt x="1734369" y="0"/>
                </a:lnTo>
                <a:cubicBezTo>
                  <a:pt x="1848861" y="0"/>
                  <a:pt x="1941675" y="92814"/>
                  <a:pt x="1941675" y="207306"/>
                </a:cubicBezTo>
                <a:lnTo>
                  <a:pt x="1941675" y="1602117"/>
                </a:lnTo>
                <a:cubicBezTo>
                  <a:pt x="1941675" y="1716609"/>
                  <a:pt x="1848861" y="1809423"/>
                  <a:pt x="1734369" y="1809423"/>
                </a:cubicBezTo>
                <a:lnTo>
                  <a:pt x="207306" y="1809423"/>
                </a:lnTo>
                <a:cubicBezTo>
                  <a:pt x="92814" y="1809423"/>
                  <a:pt x="0" y="1716609"/>
                  <a:pt x="0" y="1602117"/>
                </a:cubicBezTo>
                <a:lnTo>
                  <a:pt x="0" y="207306"/>
                </a:lnTo>
                <a:cubicBezTo>
                  <a:pt x="0" y="92814"/>
                  <a:pt x="92814" y="0"/>
                  <a:pt x="207306" y="0"/>
                </a:cubicBezTo>
                <a:close/>
              </a:path>
            </a:pathLst>
          </a:custGeom>
        </p:spPr>
        <p:txBody>
          <a:bodyPr wrap="square">
            <a:noAutofit/>
          </a:bodyPr>
          <a:lstStyle>
            <a:lvl1pPr marL="0" indent="0">
              <a:buNone/>
              <a:defRPr sz="1600"/>
            </a:lvl1pPr>
          </a:lstStyle>
          <a:p>
            <a:endParaRPr lang="en-US"/>
          </a:p>
        </p:txBody>
      </p:sp>
      <p:sp>
        <p:nvSpPr>
          <p:cNvPr id="10" name="Picture Placeholder 9">
            <a:extLst>
              <a:ext uri="{FF2B5EF4-FFF2-40B4-BE49-F238E27FC236}">
                <a16:creationId xmlns:a16="http://schemas.microsoft.com/office/drawing/2014/main" id="{9D1F97B1-50FC-2FCF-FD48-F9B2AC2F5CD3}"/>
              </a:ext>
            </a:extLst>
          </p:cNvPr>
          <p:cNvSpPr>
            <a:spLocks noGrp="1"/>
          </p:cNvSpPr>
          <p:nvPr>
            <p:ph type="pic" sz="quarter" idx="11"/>
          </p:nvPr>
        </p:nvSpPr>
        <p:spPr>
          <a:xfrm>
            <a:off x="6321425" y="1526068"/>
            <a:ext cx="1941675" cy="1809423"/>
          </a:xfrm>
          <a:custGeom>
            <a:avLst/>
            <a:gdLst>
              <a:gd name="connsiteX0" fmla="*/ 207306 w 1941675"/>
              <a:gd name="connsiteY0" fmla="*/ 0 h 1809423"/>
              <a:gd name="connsiteX1" fmla="*/ 1734369 w 1941675"/>
              <a:gd name="connsiteY1" fmla="*/ 0 h 1809423"/>
              <a:gd name="connsiteX2" fmla="*/ 1941675 w 1941675"/>
              <a:gd name="connsiteY2" fmla="*/ 207306 h 1809423"/>
              <a:gd name="connsiteX3" fmla="*/ 1941675 w 1941675"/>
              <a:gd name="connsiteY3" fmla="*/ 1602117 h 1809423"/>
              <a:gd name="connsiteX4" fmla="*/ 1734369 w 1941675"/>
              <a:gd name="connsiteY4" fmla="*/ 1809423 h 1809423"/>
              <a:gd name="connsiteX5" fmla="*/ 207306 w 1941675"/>
              <a:gd name="connsiteY5" fmla="*/ 1809423 h 1809423"/>
              <a:gd name="connsiteX6" fmla="*/ 0 w 1941675"/>
              <a:gd name="connsiteY6" fmla="*/ 1602117 h 1809423"/>
              <a:gd name="connsiteX7" fmla="*/ 0 w 1941675"/>
              <a:gd name="connsiteY7" fmla="*/ 207306 h 1809423"/>
              <a:gd name="connsiteX8" fmla="*/ 207306 w 1941675"/>
              <a:gd name="connsiteY8" fmla="*/ 0 h 180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1675" h="1809423">
                <a:moveTo>
                  <a:pt x="207306" y="0"/>
                </a:moveTo>
                <a:lnTo>
                  <a:pt x="1734369" y="0"/>
                </a:lnTo>
                <a:cubicBezTo>
                  <a:pt x="1848861" y="0"/>
                  <a:pt x="1941675" y="92814"/>
                  <a:pt x="1941675" y="207306"/>
                </a:cubicBezTo>
                <a:lnTo>
                  <a:pt x="1941675" y="1602117"/>
                </a:lnTo>
                <a:cubicBezTo>
                  <a:pt x="1941675" y="1716609"/>
                  <a:pt x="1848861" y="1809423"/>
                  <a:pt x="1734369" y="1809423"/>
                </a:cubicBezTo>
                <a:lnTo>
                  <a:pt x="207306" y="1809423"/>
                </a:lnTo>
                <a:cubicBezTo>
                  <a:pt x="92814" y="1809423"/>
                  <a:pt x="0" y="1716609"/>
                  <a:pt x="0" y="1602117"/>
                </a:cubicBezTo>
                <a:lnTo>
                  <a:pt x="0" y="207306"/>
                </a:lnTo>
                <a:cubicBezTo>
                  <a:pt x="0" y="92814"/>
                  <a:pt x="92814" y="0"/>
                  <a:pt x="207306" y="0"/>
                </a:cubicBezTo>
                <a:close/>
              </a:path>
            </a:pathLst>
          </a:custGeom>
        </p:spPr>
        <p:txBody>
          <a:bodyPr wrap="square">
            <a:noAutofit/>
          </a:bodyPr>
          <a:lstStyle>
            <a:lvl1pPr marL="0" indent="0">
              <a:buNone/>
              <a:defRPr sz="1600"/>
            </a:lvl1pPr>
          </a:lstStyle>
          <a:p>
            <a:endParaRPr lang="en-US"/>
          </a:p>
        </p:txBody>
      </p:sp>
    </p:spTree>
    <p:extLst>
      <p:ext uri="{BB962C8B-B14F-4D97-AF65-F5344CB8AC3E}">
        <p14:creationId xmlns:p14="http://schemas.microsoft.com/office/powerpoint/2010/main" val="29737818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01E78430-83ED-C4A1-266C-EE12CC14D1F1}"/>
              </a:ext>
            </a:extLst>
          </p:cNvPr>
          <p:cNvSpPr>
            <a:spLocks noGrp="1"/>
          </p:cNvSpPr>
          <p:nvPr>
            <p:ph type="body" sz="quarter" idx="12" hasCustomPrompt="1"/>
          </p:nvPr>
        </p:nvSpPr>
        <p:spPr>
          <a:xfrm>
            <a:off x="616689" y="595424"/>
            <a:ext cx="10672550" cy="532199"/>
          </a:xfrm>
          <a:prstGeom prst="rect">
            <a:avLst/>
          </a:prstGeom>
        </p:spPr>
        <p:txBody>
          <a:bodyPr/>
          <a:lstStyle>
            <a:lvl1pPr marL="0" indent="0">
              <a:buNone/>
              <a:defRPr sz="3600" b="1">
                <a:solidFill>
                  <a:schemeClr val="tx1"/>
                </a:solidFill>
                <a:latin typeface="Poppins" panose="00000500000000000000" pitchFamily="2" charset="0"/>
                <a:cs typeface="Poppins" panose="00000500000000000000" pitchFamily="2" charset="0"/>
              </a:defRPr>
            </a:lvl1pPr>
          </a:lstStyle>
          <a:p>
            <a:pPr lvl="0"/>
            <a:r>
              <a:rPr lang="en-US"/>
              <a:t>Insert Text Here</a:t>
            </a:r>
          </a:p>
        </p:txBody>
      </p:sp>
      <p:sp>
        <p:nvSpPr>
          <p:cNvPr id="3" name="Text Placeholder 13">
            <a:extLst>
              <a:ext uri="{FF2B5EF4-FFF2-40B4-BE49-F238E27FC236}">
                <a16:creationId xmlns:a16="http://schemas.microsoft.com/office/drawing/2014/main" id="{041BCA86-C638-FAC1-1B62-8807F5043604}"/>
              </a:ext>
            </a:extLst>
          </p:cNvPr>
          <p:cNvSpPr>
            <a:spLocks noGrp="1"/>
          </p:cNvSpPr>
          <p:nvPr>
            <p:ph type="body" sz="quarter" idx="20" hasCustomPrompt="1"/>
          </p:nvPr>
        </p:nvSpPr>
        <p:spPr>
          <a:xfrm>
            <a:off x="616689" y="1159779"/>
            <a:ext cx="9898714" cy="292356"/>
          </a:xfrm>
          <a:prstGeom prst="rect">
            <a:avLst/>
          </a:prstGeom>
        </p:spPr>
        <p:txBody>
          <a:bodyPr/>
          <a:lstStyle>
            <a:lvl1pPr marL="0" indent="0" algn="l">
              <a:buNone/>
              <a:defRPr sz="1400" i="0">
                <a:latin typeface="Poppins" panose="00000500000000000000" pitchFamily="2" charset="0"/>
                <a:cs typeface="Poppins" panose="00000500000000000000" pitchFamily="2" charset="0"/>
              </a:defRPr>
            </a:lvl1pPr>
          </a:lstStyle>
          <a:p>
            <a:pPr lvl="0"/>
            <a:r>
              <a:rPr lang="en-US"/>
              <a:t>Your Short Text In Here</a:t>
            </a:r>
          </a:p>
        </p:txBody>
      </p:sp>
    </p:spTree>
    <p:extLst>
      <p:ext uri="{BB962C8B-B14F-4D97-AF65-F5344CB8AC3E}">
        <p14:creationId xmlns:p14="http://schemas.microsoft.com/office/powerpoint/2010/main" val="35548220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7AE9C44-9DAE-47EA-BF7B-527501938C3F}" type="datetimeFigureOut">
              <a:rPr lang="en-US" smtClean="0"/>
              <a:t>6/11/2026</a:t>
            </a:fld>
            <a:endParaRPr lang="en-US"/>
          </a:p>
        </p:txBody>
      </p:sp>
      <p:sp>
        <p:nvSpPr>
          <p:cNvPr id="3" name="Pladsholder til sidefod 2"/>
          <p:cNvSpPr>
            <a:spLocks noGrp="1"/>
          </p:cNvSpPr>
          <p:nvPr>
            <p:ph type="ftr" sz="quarter" idx="11"/>
          </p:nvPr>
        </p:nvSpPr>
        <p:spPr/>
        <p:txBody>
          <a:bodyPr/>
          <a:lstStyle/>
          <a:p>
            <a:endParaRPr lang="en-US"/>
          </a:p>
        </p:txBody>
      </p:sp>
      <p:sp>
        <p:nvSpPr>
          <p:cNvPr id="4" name="Pladsholder til slidenummer 3"/>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3412677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mall">
  <p:cSld name="Title small">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19"/>
          <p:cNvSpPr txBox="1">
            <a:spLocks noGrp="1"/>
          </p:cNvSpPr>
          <p:nvPr>
            <p:ph type="title"/>
          </p:nvPr>
        </p:nvSpPr>
        <p:spPr>
          <a:xfrm>
            <a:off x="1696900" y="880533"/>
            <a:ext cx="8798000" cy="5364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0"/>
              </a:spcBef>
              <a:spcAft>
                <a:spcPts val="0"/>
              </a:spcAft>
              <a:buSzPts val="3600"/>
              <a:buNone/>
              <a:defRPr sz="4800"/>
            </a:lvl1pPr>
            <a:lvl2pPr lvl="1" algn="ctr" rtl="0">
              <a:lnSpc>
                <a:spcPct val="90000"/>
              </a:lnSpc>
              <a:spcBef>
                <a:spcPts val="0"/>
              </a:spcBef>
              <a:spcAft>
                <a:spcPts val="0"/>
              </a:spcAft>
              <a:buSzPts val="3600"/>
              <a:buNone/>
              <a:defRPr sz="4800"/>
            </a:lvl2pPr>
            <a:lvl3pPr lvl="2" algn="ctr" rtl="0">
              <a:lnSpc>
                <a:spcPct val="90000"/>
              </a:lnSpc>
              <a:spcBef>
                <a:spcPts val="0"/>
              </a:spcBef>
              <a:spcAft>
                <a:spcPts val="0"/>
              </a:spcAft>
              <a:buSzPts val="3600"/>
              <a:buNone/>
              <a:defRPr sz="4800"/>
            </a:lvl3pPr>
            <a:lvl4pPr lvl="3" algn="ctr" rtl="0">
              <a:lnSpc>
                <a:spcPct val="90000"/>
              </a:lnSpc>
              <a:spcBef>
                <a:spcPts val="0"/>
              </a:spcBef>
              <a:spcAft>
                <a:spcPts val="0"/>
              </a:spcAft>
              <a:buSzPts val="3600"/>
              <a:buNone/>
              <a:defRPr sz="4800"/>
            </a:lvl4pPr>
            <a:lvl5pPr lvl="4" algn="ctr" rtl="0">
              <a:lnSpc>
                <a:spcPct val="90000"/>
              </a:lnSpc>
              <a:spcBef>
                <a:spcPts val="0"/>
              </a:spcBef>
              <a:spcAft>
                <a:spcPts val="0"/>
              </a:spcAft>
              <a:buSzPts val="3600"/>
              <a:buNone/>
              <a:defRPr sz="4800"/>
            </a:lvl5pPr>
            <a:lvl6pPr lvl="5" algn="ctr" rtl="0">
              <a:lnSpc>
                <a:spcPct val="90000"/>
              </a:lnSpc>
              <a:spcBef>
                <a:spcPts val="0"/>
              </a:spcBef>
              <a:spcAft>
                <a:spcPts val="0"/>
              </a:spcAft>
              <a:buSzPts val="3600"/>
              <a:buNone/>
              <a:defRPr sz="4800"/>
            </a:lvl6pPr>
            <a:lvl7pPr lvl="6" algn="ctr" rtl="0">
              <a:lnSpc>
                <a:spcPct val="90000"/>
              </a:lnSpc>
              <a:spcBef>
                <a:spcPts val="0"/>
              </a:spcBef>
              <a:spcAft>
                <a:spcPts val="0"/>
              </a:spcAft>
              <a:buSzPts val="3600"/>
              <a:buNone/>
              <a:defRPr sz="4800"/>
            </a:lvl7pPr>
            <a:lvl8pPr lvl="7" algn="ctr" rtl="0">
              <a:lnSpc>
                <a:spcPct val="90000"/>
              </a:lnSpc>
              <a:spcBef>
                <a:spcPts val="0"/>
              </a:spcBef>
              <a:spcAft>
                <a:spcPts val="0"/>
              </a:spcAft>
              <a:buSzPts val="3600"/>
              <a:buNone/>
              <a:defRPr sz="4800"/>
            </a:lvl8pPr>
            <a:lvl9pPr lvl="8" algn="ctr" rtl="0">
              <a:lnSpc>
                <a:spcPct val="90000"/>
              </a:lnSpc>
              <a:spcBef>
                <a:spcPts val="0"/>
              </a:spcBef>
              <a:spcAft>
                <a:spcPts val="0"/>
              </a:spcAft>
              <a:buSzPts val="3600"/>
              <a:buNone/>
              <a:defRPr sz="4800"/>
            </a:lvl9pPr>
          </a:lstStyle>
          <a:p>
            <a:endParaRPr/>
          </a:p>
        </p:txBody>
      </p:sp>
      <p:sp>
        <p:nvSpPr>
          <p:cNvPr id="73" name="Google Shape;73;p19"/>
          <p:cNvSpPr txBox="1">
            <a:spLocks noGrp="1"/>
          </p:cNvSpPr>
          <p:nvPr>
            <p:ph type="sldNum" idx="12"/>
          </p:nvPr>
        </p:nvSpPr>
        <p:spPr>
          <a:xfrm>
            <a:off x="5730200" y="0"/>
            <a:ext cx="731600" cy="4684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1pPr>
            <a:lvl2pPr marL="0" marR="0" lvl="1"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2pPr>
            <a:lvl3pPr marL="0" marR="0" lvl="2"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3pPr>
            <a:lvl4pPr marL="0" marR="0" lvl="3"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4pPr>
            <a:lvl5pPr marL="0" marR="0" lvl="4"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5pPr>
            <a:lvl6pPr marL="0" marR="0" lvl="5"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6pPr>
            <a:lvl7pPr marL="0" marR="0" lvl="6"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7pPr>
            <a:lvl8pPr marL="0" marR="0" lvl="7"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8pPr>
            <a:lvl9pPr marL="0" marR="0" lvl="8"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9pPr>
          </a:lstStyle>
          <a:p>
            <a:pPr marL="0" lvl="0" indent="0" algn="ctr" rtl="0">
              <a:spcBef>
                <a:spcPts val="0"/>
              </a:spcBef>
              <a:spcAft>
                <a:spcPts val="0"/>
              </a:spcAft>
              <a:buNone/>
            </a:pPr>
            <a:fld id="{00000000-1234-1234-1234-123412341234}" type="slidenum">
              <a:rPr lang="da"/>
              <a:pPr marL="0" lvl="0" indent="0" algn="ctr" rtl="0">
                <a:spcBef>
                  <a:spcPts val="0"/>
                </a:spcBef>
                <a:spcAft>
                  <a:spcPts val="0"/>
                </a:spcAft>
                <a:buNone/>
              </a:pPr>
              <a:t>‹#›</a:t>
            </a:fld>
            <a:endParaRPr/>
          </a:p>
        </p:txBody>
      </p:sp>
    </p:spTree>
    <p:extLst>
      <p:ext uri="{BB962C8B-B14F-4D97-AF65-F5344CB8AC3E}">
        <p14:creationId xmlns:p14="http://schemas.microsoft.com/office/powerpoint/2010/main" val="17980467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1696900" y="2857400"/>
            <a:ext cx="8798000" cy="11432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0"/>
              </a:spcBef>
              <a:spcAft>
                <a:spcPts val="0"/>
              </a:spcAft>
              <a:buSzPts val="6000"/>
              <a:buNone/>
              <a:defRPr/>
            </a:lvl1pPr>
            <a:lvl2pPr lvl="1" algn="ctr" rtl="0">
              <a:lnSpc>
                <a:spcPct val="90000"/>
              </a:lnSpc>
              <a:spcBef>
                <a:spcPts val="0"/>
              </a:spcBef>
              <a:spcAft>
                <a:spcPts val="0"/>
              </a:spcAft>
              <a:buSzPts val="6000"/>
              <a:buNone/>
              <a:defRPr/>
            </a:lvl2pPr>
            <a:lvl3pPr lvl="2" algn="ctr" rtl="0">
              <a:lnSpc>
                <a:spcPct val="90000"/>
              </a:lnSpc>
              <a:spcBef>
                <a:spcPts val="0"/>
              </a:spcBef>
              <a:spcAft>
                <a:spcPts val="0"/>
              </a:spcAft>
              <a:buSzPts val="6000"/>
              <a:buNone/>
              <a:defRPr/>
            </a:lvl3pPr>
            <a:lvl4pPr lvl="3" algn="ctr" rtl="0">
              <a:lnSpc>
                <a:spcPct val="90000"/>
              </a:lnSpc>
              <a:spcBef>
                <a:spcPts val="0"/>
              </a:spcBef>
              <a:spcAft>
                <a:spcPts val="0"/>
              </a:spcAft>
              <a:buSzPts val="6000"/>
              <a:buNone/>
              <a:defRPr/>
            </a:lvl4pPr>
            <a:lvl5pPr lvl="4" algn="ctr" rtl="0">
              <a:lnSpc>
                <a:spcPct val="90000"/>
              </a:lnSpc>
              <a:spcBef>
                <a:spcPts val="0"/>
              </a:spcBef>
              <a:spcAft>
                <a:spcPts val="0"/>
              </a:spcAft>
              <a:buSzPts val="6000"/>
              <a:buNone/>
              <a:defRPr/>
            </a:lvl5pPr>
            <a:lvl6pPr lvl="5" algn="ctr" rtl="0">
              <a:lnSpc>
                <a:spcPct val="90000"/>
              </a:lnSpc>
              <a:spcBef>
                <a:spcPts val="0"/>
              </a:spcBef>
              <a:spcAft>
                <a:spcPts val="0"/>
              </a:spcAft>
              <a:buSzPts val="6000"/>
              <a:buNone/>
              <a:defRPr/>
            </a:lvl6pPr>
            <a:lvl7pPr lvl="6" algn="ctr" rtl="0">
              <a:lnSpc>
                <a:spcPct val="90000"/>
              </a:lnSpc>
              <a:spcBef>
                <a:spcPts val="0"/>
              </a:spcBef>
              <a:spcAft>
                <a:spcPts val="0"/>
              </a:spcAft>
              <a:buSzPts val="6000"/>
              <a:buNone/>
              <a:defRPr/>
            </a:lvl7pPr>
            <a:lvl8pPr lvl="7" algn="ctr" rtl="0">
              <a:lnSpc>
                <a:spcPct val="90000"/>
              </a:lnSpc>
              <a:spcBef>
                <a:spcPts val="0"/>
              </a:spcBef>
              <a:spcAft>
                <a:spcPts val="0"/>
              </a:spcAft>
              <a:buSzPts val="6000"/>
              <a:buNone/>
              <a:defRPr/>
            </a:lvl8pPr>
            <a:lvl9pPr lvl="8" algn="ctr" rtl="0">
              <a:lnSpc>
                <a:spcPct val="90000"/>
              </a:lnSpc>
              <a:spcBef>
                <a:spcPts val="0"/>
              </a:spcBef>
              <a:spcAft>
                <a:spcPts val="0"/>
              </a:spcAft>
              <a:buSzPts val="6000"/>
              <a:buNone/>
              <a:defRPr/>
            </a:lvl9pPr>
          </a:lstStyle>
          <a:p>
            <a:endParaRPr/>
          </a:p>
        </p:txBody>
      </p:sp>
      <p:sp>
        <p:nvSpPr>
          <p:cNvPr id="59" name="Google Shape;59;p15"/>
          <p:cNvSpPr txBox="1">
            <a:spLocks noGrp="1"/>
          </p:cNvSpPr>
          <p:nvPr>
            <p:ph type="body" idx="1"/>
          </p:nvPr>
        </p:nvSpPr>
        <p:spPr>
          <a:xfrm>
            <a:off x="1648667" y="4970100"/>
            <a:ext cx="8894800" cy="1597600"/>
          </a:xfrm>
          <a:prstGeom prst="rect">
            <a:avLst/>
          </a:prstGeom>
          <a:noFill/>
          <a:ln>
            <a:noFill/>
          </a:ln>
        </p:spPr>
        <p:txBody>
          <a:bodyPr spcFirstLastPara="1" wrap="square" lIns="91425" tIns="91425" rIns="91425" bIns="91425" anchor="b" anchorCtr="0">
            <a:noAutofit/>
          </a:bodyPr>
          <a:lstStyle>
            <a:lvl1pPr marL="609585" lvl="0" indent="-406390" algn="ctr" rtl="0">
              <a:lnSpc>
                <a:spcPct val="100000"/>
              </a:lnSpc>
              <a:spcBef>
                <a:spcPts val="800"/>
              </a:spcBef>
              <a:spcAft>
                <a:spcPts val="0"/>
              </a:spcAft>
              <a:buSzPts val="1200"/>
              <a:buChar char="●"/>
              <a:defRPr/>
            </a:lvl1pPr>
            <a:lvl2pPr marL="1219170" lvl="1" indent="-406390" algn="ctr" rtl="0">
              <a:lnSpc>
                <a:spcPct val="100000"/>
              </a:lnSpc>
              <a:spcBef>
                <a:spcPts val="0"/>
              </a:spcBef>
              <a:spcAft>
                <a:spcPts val="0"/>
              </a:spcAft>
              <a:buSzPts val="1200"/>
              <a:buChar char="○"/>
              <a:defRPr/>
            </a:lvl2pPr>
            <a:lvl3pPr marL="1828754" lvl="2" indent="-406390" algn="ctr" rtl="0">
              <a:lnSpc>
                <a:spcPct val="100000"/>
              </a:lnSpc>
              <a:spcBef>
                <a:spcPts val="0"/>
              </a:spcBef>
              <a:spcAft>
                <a:spcPts val="0"/>
              </a:spcAft>
              <a:buSzPts val="1200"/>
              <a:buChar char="■"/>
              <a:defRPr/>
            </a:lvl3pPr>
            <a:lvl4pPr marL="2438339" lvl="3" indent="-406390" algn="ctr" rtl="0">
              <a:lnSpc>
                <a:spcPct val="100000"/>
              </a:lnSpc>
              <a:spcBef>
                <a:spcPts val="0"/>
              </a:spcBef>
              <a:spcAft>
                <a:spcPts val="0"/>
              </a:spcAft>
              <a:buSzPts val="1200"/>
              <a:buChar char="●"/>
              <a:defRPr/>
            </a:lvl4pPr>
            <a:lvl5pPr marL="3047924" lvl="4" indent="-406390" algn="ctr" rtl="0">
              <a:lnSpc>
                <a:spcPct val="100000"/>
              </a:lnSpc>
              <a:spcBef>
                <a:spcPts val="0"/>
              </a:spcBef>
              <a:spcAft>
                <a:spcPts val="0"/>
              </a:spcAft>
              <a:buSzPts val="1200"/>
              <a:buChar char="○"/>
              <a:defRPr/>
            </a:lvl5pPr>
            <a:lvl6pPr marL="3657509" lvl="5" indent="-406390" algn="ctr" rtl="0">
              <a:lnSpc>
                <a:spcPct val="100000"/>
              </a:lnSpc>
              <a:spcBef>
                <a:spcPts val="0"/>
              </a:spcBef>
              <a:spcAft>
                <a:spcPts val="0"/>
              </a:spcAft>
              <a:buSzPts val="1200"/>
              <a:buChar char="■"/>
              <a:defRPr/>
            </a:lvl6pPr>
            <a:lvl7pPr marL="4267093" lvl="6" indent="-406390" algn="ctr" rtl="0">
              <a:lnSpc>
                <a:spcPct val="100000"/>
              </a:lnSpc>
              <a:spcBef>
                <a:spcPts val="0"/>
              </a:spcBef>
              <a:spcAft>
                <a:spcPts val="0"/>
              </a:spcAft>
              <a:buSzPts val="1200"/>
              <a:buChar char="●"/>
              <a:defRPr/>
            </a:lvl7pPr>
            <a:lvl8pPr marL="4876678" lvl="7" indent="-406390" algn="ctr" rtl="0">
              <a:lnSpc>
                <a:spcPct val="100000"/>
              </a:lnSpc>
              <a:spcBef>
                <a:spcPts val="0"/>
              </a:spcBef>
              <a:spcAft>
                <a:spcPts val="0"/>
              </a:spcAft>
              <a:buSzPts val="1200"/>
              <a:buChar char="○"/>
              <a:defRPr/>
            </a:lvl8pPr>
            <a:lvl9pPr marL="5486263" lvl="8" indent="-406390" algn="ctr" rtl="0">
              <a:lnSpc>
                <a:spcPct val="100000"/>
              </a:lnSpc>
              <a:spcBef>
                <a:spcPts val="0"/>
              </a:spcBef>
              <a:spcAft>
                <a:spcPts val="0"/>
              </a:spcAft>
              <a:buSzPts val="1200"/>
              <a:buChar char="■"/>
              <a:defRPr/>
            </a:lvl9pPr>
          </a:lstStyle>
          <a:p>
            <a:endParaRPr/>
          </a:p>
        </p:txBody>
      </p:sp>
      <p:sp>
        <p:nvSpPr>
          <p:cNvPr id="60" name="Google Shape;60;p15"/>
          <p:cNvSpPr txBox="1">
            <a:spLocks noGrp="1"/>
          </p:cNvSpPr>
          <p:nvPr>
            <p:ph type="sldNum" idx="12"/>
          </p:nvPr>
        </p:nvSpPr>
        <p:spPr>
          <a:xfrm>
            <a:off x="5730200" y="0"/>
            <a:ext cx="731600" cy="4684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1pPr>
            <a:lvl2pPr marL="0" marR="0" lvl="1"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2pPr>
            <a:lvl3pPr marL="0" marR="0" lvl="2"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3pPr>
            <a:lvl4pPr marL="0" marR="0" lvl="3"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4pPr>
            <a:lvl5pPr marL="0" marR="0" lvl="4"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5pPr>
            <a:lvl6pPr marL="0" marR="0" lvl="5"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6pPr>
            <a:lvl7pPr marL="0" marR="0" lvl="6"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7pPr>
            <a:lvl8pPr marL="0" marR="0" lvl="7"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8pPr>
            <a:lvl9pPr marL="0" marR="0" lvl="8"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9pPr>
          </a:lstStyle>
          <a:p>
            <a:pPr marL="0" lvl="0" indent="0" algn="ctr" rtl="0">
              <a:spcBef>
                <a:spcPts val="0"/>
              </a:spcBef>
              <a:spcAft>
                <a:spcPts val="0"/>
              </a:spcAft>
              <a:buNone/>
            </a:pPr>
            <a:fld id="{00000000-1234-1234-1234-123412341234}" type="slidenum">
              <a:rPr lang="da"/>
              <a:pPr marL="0" lvl="0" indent="0" algn="ctr" rtl="0">
                <a:spcBef>
                  <a:spcPts val="0"/>
                </a:spcBef>
                <a:spcAft>
                  <a:spcPts val="0"/>
                </a:spcAft>
                <a:buNone/>
              </a:pPr>
              <a:t>‹#›</a:t>
            </a:fld>
            <a:endParaRPr/>
          </a:p>
        </p:txBody>
      </p:sp>
    </p:spTree>
    <p:extLst>
      <p:ext uri="{BB962C8B-B14F-4D97-AF65-F5344CB8AC3E}">
        <p14:creationId xmlns:p14="http://schemas.microsoft.com/office/powerpoint/2010/main" val="24257658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7"/>
          <p:cNvSpPr txBox="1">
            <a:spLocks noGrp="1"/>
          </p:cNvSpPr>
          <p:nvPr>
            <p:ph type="title"/>
          </p:nvPr>
        </p:nvSpPr>
        <p:spPr>
          <a:xfrm>
            <a:off x="1696900" y="2857400"/>
            <a:ext cx="8798000" cy="11432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0"/>
              </a:spcBef>
              <a:spcAft>
                <a:spcPts val="0"/>
              </a:spcAft>
              <a:buSzPts val="6000"/>
              <a:buNone/>
              <a:defRPr/>
            </a:lvl1pPr>
            <a:lvl2pPr lvl="1" algn="ctr" rtl="0">
              <a:lnSpc>
                <a:spcPct val="90000"/>
              </a:lnSpc>
              <a:spcBef>
                <a:spcPts val="0"/>
              </a:spcBef>
              <a:spcAft>
                <a:spcPts val="0"/>
              </a:spcAft>
              <a:buSzPts val="6000"/>
              <a:buNone/>
              <a:defRPr/>
            </a:lvl2pPr>
            <a:lvl3pPr lvl="2" algn="ctr" rtl="0">
              <a:lnSpc>
                <a:spcPct val="90000"/>
              </a:lnSpc>
              <a:spcBef>
                <a:spcPts val="0"/>
              </a:spcBef>
              <a:spcAft>
                <a:spcPts val="0"/>
              </a:spcAft>
              <a:buSzPts val="6000"/>
              <a:buNone/>
              <a:defRPr/>
            </a:lvl3pPr>
            <a:lvl4pPr lvl="3" algn="ctr" rtl="0">
              <a:lnSpc>
                <a:spcPct val="90000"/>
              </a:lnSpc>
              <a:spcBef>
                <a:spcPts val="0"/>
              </a:spcBef>
              <a:spcAft>
                <a:spcPts val="0"/>
              </a:spcAft>
              <a:buSzPts val="6000"/>
              <a:buNone/>
              <a:defRPr/>
            </a:lvl4pPr>
            <a:lvl5pPr lvl="4" algn="ctr" rtl="0">
              <a:lnSpc>
                <a:spcPct val="90000"/>
              </a:lnSpc>
              <a:spcBef>
                <a:spcPts val="0"/>
              </a:spcBef>
              <a:spcAft>
                <a:spcPts val="0"/>
              </a:spcAft>
              <a:buSzPts val="6000"/>
              <a:buNone/>
              <a:defRPr/>
            </a:lvl5pPr>
            <a:lvl6pPr lvl="5" algn="ctr" rtl="0">
              <a:lnSpc>
                <a:spcPct val="90000"/>
              </a:lnSpc>
              <a:spcBef>
                <a:spcPts val="0"/>
              </a:spcBef>
              <a:spcAft>
                <a:spcPts val="0"/>
              </a:spcAft>
              <a:buSzPts val="6000"/>
              <a:buNone/>
              <a:defRPr/>
            </a:lvl6pPr>
            <a:lvl7pPr lvl="6" algn="ctr" rtl="0">
              <a:lnSpc>
                <a:spcPct val="90000"/>
              </a:lnSpc>
              <a:spcBef>
                <a:spcPts val="0"/>
              </a:spcBef>
              <a:spcAft>
                <a:spcPts val="0"/>
              </a:spcAft>
              <a:buSzPts val="6000"/>
              <a:buNone/>
              <a:defRPr/>
            </a:lvl7pPr>
            <a:lvl8pPr lvl="7" algn="ctr" rtl="0">
              <a:lnSpc>
                <a:spcPct val="90000"/>
              </a:lnSpc>
              <a:spcBef>
                <a:spcPts val="0"/>
              </a:spcBef>
              <a:spcAft>
                <a:spcPts val="0"/>
              </a:spcAft>
              <a:buSzPts val="6000"/>
              <a:buNone/>
              <a:defRPr/>
            </a:lvl8pPr>
            <a:lvl9pPr lvl="8" algn="ctr" rtl="0">
              <a:lnSpc>
                <a:spcPct val="90000"/>
              </a:lnSpc>
              <a:spcBef>
                <a:spcPts val="0"/>
              </a:spcBef>
              <a:spcAft>
                <a:spcPts val="0"/>
              </a:spcAft>
              <a:buSzPts val="6000"/>
              <a:buNone/>
              <a:defRPr/>
            </a:lvl9pPr>
          </a:lstStyle>
          <a:p>
            <a:endParaRPr/>
          </a:p>
        </p:txBody>
      </p:sp>
      <p:sp>
        <p:nvSpPr>
          <p:cNvPr id="65" name="Google Shape;65;p17"/>
          <p:cNvSpPr txBox="1">
            <a:spLocks noGrp="1"/>
          </p:cNvSpPr>
          <p:nvPr>
            <p:ph type="sldNum" idx="12"/>
          </p:nvPr>
        </p:nvSpPr>
        <p:spPr>
          <a:xfrm>
            <a:off x="5730200" y="0"/>
            <a:ext cx="731600" cy="4684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1pPr>
            <a:lvl2pPr marL="0" marR="0" lvl="1"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2pPr>
            <a:lvl3pPr marL="0" marR="0" lvl="2"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3pPr>
            <a:lvl4pPr marL="0" marR="0" lvl="3"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4pPr>
            <a:lvl5pPr marL="0" marR="0" lvl="4"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5pPr>
            <a:lvl6pPr marL="0" marR="0" lvl="5"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6pPr>
            <a:lvl7pPr marL="0" marR="0" lvl="6"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7pPr>
            <a:lvl8pPr marL="0" marR="0" lvl="7"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8pPr>
            <a:lvl9pPr marL="0" marR="0" lvl="8"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9pPr>
          </a:lstStyle>
          <a:p>
            <a:pPr marL="0" lvl="0" indent="0" algn="ctr" rtl="0">
              <a:spcBef>
                <a:spcPts val="0"/>
              </a:spcBef>
              <a:spcAft>
                <a:spcPts val="0"/>
              </a:spcAft>
              <a:buNone/>
            </a:pPr>
            <a:fld id="{00000000-1234-1234-1234-123412341234}" type="slidenum">
              <a:rPr lang="da"/>
              <a:pPr marL="0" lvl="0" indent="0" algn="ctr" rtl="0">
                <a:spcBef>
                  <a:spcPts val="0"/>
                </a:spcBef>
                <a:spcAft>
                  <a:spcPts val="0"/>
                </a:spcAft>
                <a:buNone/>
              </a:pPr>
              <a:t>‹#›</a:t>
            </a:fld>
            <a:endParaRPr/>
          </a:p>
        </p:txBody>
      </p:sp>
    </p:spTree>
    <p:extLst>
      <p:ext uri="{BB962C8B-B14F-4D97-AF65-F5344CB8AC3E}">
        <p14:creationId xmlns:p14="http://schemas.microsoft.com/office/powerpoint/2010/main" val="37108970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mall">
  <p:cSld name="Title small">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19"/>
          <p:cNvSpPr txBox="1">
            <a:spLocks noGrp="1"/>
          </p:cNvSpPr>
          <p:nvPr>
            <p:ph type="title"/>
          </p:nvPr>
        </p:nvSpPr>
        <p:spPr>
          <a:xfrm>
            <a:off x="1696900" y="880533"/>
            <a:ext cx="8798000" cy="5364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0"/>
              </a:spcBef>
              <a:spcAft>
                <a:spcPts val="0"/>
              </a:spcAft>
              <a:buSzPts val="3600"/>
              <a:buNone/>
              <a:defRPr sz="4800"/>
            </a:lvl1pPr>
            <a:lvl2pPr lvl="1" algn="ctr" rtl="0">
              <a:lnSpc>
                <a:spcPct val="90000"/>
              </a:lnSpc>
              <a:spcBef>
                <a:spcPts val="0"/>
              </a:spcBef>
              <a:spcAft>
                <a:spcPts val="0"/>
              </a:spcAft>
              <a:buSzPts val="3600"/>
              <a:buNone/>
              <a:defRPr sz="4800"/>
            </a:lvl2pPr>
            <a:lvl3pPr lvl="2" algn="ctr" rtl="0">
              <a:lnSpc>
                <a:spcPct val="90000"/>
              </a:lnSpc>
              <a:spcBef>
                <a:spcPts val="0"/>
              </a:spcBef>
              <a:spcAft>
                <a:spcPts val="0"/>
              </a:spcAft>
              <a:buSzPts val="3600"/>
              <a:buNone/>
              <a:defRPr sz="4800"/>
            </a:lvl3pPr>
            <a:lvl4pPr lvl="3" algn="ctr" rtl="0">
              <a:lnSpc>
                <a:spcPct val="90000"/>
              </a:lnSpc>
              <a:spcBef>
                <a:spcPts val="0"/>
              </a:spcBef>
              <a:spcAft>
                <a:spcPts val="0"/>
              </a:spcAft>
              <a:buSzPts val="3600"/>
              <a:buNone/>
              <a:defRPr sz="4800"/>
            </a:lvl4pPr>
            <a:lvl5pPr lvl="4" algn="ctr" rtl="0">
              <a:lnSpc>
                <a:spcPct val="90000"/>
              </a:lnSpc>
              <a:spcBef>
                <a:spcPts val="0"/>
              </a:spcBef>
              <a:spcAft>
                <a:spcPts val="0"/>
              </a:spcAft>
              <a:buSzPts val="3600"/>
              <a:buNone/>
              <a:defRPr sz="4800"/>
            </a:lvl5pPr>
            <a:lvl6pPr lvl="5" algn="ctr" rtl="0">
              <a:lnSpc>
                <a:spcPct val="90000"/>
              </a:lnSpc>
              <a:spcBef>
                <a:spcPts val="0"/>
              </a:spcBef>
              <a:spcAft>
                <a:spcPts val="0"/>
              </a:spcAft>
              <a:buSzPts val="3600"/>
              <a:buNone/>
              <a:defRPr sz="4800"/>
            </a:lvl6pPr>
            <a:lvl7pPr lvl="6" algn="ctr" rtl="0">
              <a:lnSpc>
                <a:spcPct val="90000"/>
              </a:lnSpc>
              <a:spcBef>
                <a:spcPts val="0"/>
              </a:spcBef>
              <a:spcAft>
                <a:spcPts val="0"/>
              </a:spcAft>
              <a:buSzPts val="3600"/>
              <a:buNone/>
              <a:defRPr sz="4800"/>
            </a:lvl7pPr>
            <a:lvl8pPr lvl="7" algn="ctr" rtl="0">
              <a:lnSpc>
                <a:spcPct val="90000"/>
              </a:lnSpc>
              <a:spcBef>
                <a:spcPts val="0"/>
              </a:spcBef>
              <a:spcAft>
                <a:spcPts val="0"/>
              </a:spcAft>
              <a:buSzPts val="3600"/>
              <a:buNone/>
              <a:defRPr sz="4800"/>
            </a:lvl8pPr>
            <a:lvl9pPr lvl="8" algn="ctr" rtl="0">
              <a:lnSpc>
                <a:spcPct val="90000"/>
              </a:lnSpc>
              <a:spcBef>
                <a:spcPts val="0"/>
              </a:spcBef>
              <a:spcAft>
                <a:spcPts val="0"/>
              </a:spcAft>
              <a:buSzPts val="3600"/>
              <a:buNone/>
              <a:defRPr sz="4800"/>
            </a:lvl9pPr>
          </a:lstStyle>
          <a:p>
            <a:endParaRPr/>
          </a:p>
        </p:txBody>
      </p:sp>
      <p:sp>
        <p:nvSpPr>
          <p:cNvPr id="73" name="Google Shape;73;p19"/>
          <p:cNvSpPr txBox="1">
            <a:spLocks noGrp="1"/>
          </p:cNvSpPr>
          <p:nvPr>
            <p:ph type="sldNum" idx="12"/>
          </p:nvPr>
        </p:nvSpPr>
        <p:spPr>
          <a:xfrm>
            <a:off x="5730200" y="0"/>
            <a:ext cx="731600" cy="4684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1pPr>
            <a:lvl2pPr marL="0" marR="0" lvl="1"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2pPr>
            <a:lvl3pPr marL="0" marR="0" lvl="2"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3pPr>
            <a:lvl4pPr marL="0" marR="0" lvl="3"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4pPr>
            <a:lvl5pPr marL="0" marR="0" lvl="4"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5pPr>
            <a:lvl6pPr marL="0" marR="0" lvl="5"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6pPr>
            <a:lvl7pPr marL="0" marR="0" lvl="6"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7pPr>
            <a:lvl8pPr marL="0" marR="0" lvl="7"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8pPr>
            <a:lvl9pPr marL="0" marR="0" lvl="8"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9pPr>
          </a:lstStyle>
          <a:p>
            <a:pPr marL="0" lvl="0" indent="0" algn="ctr" rtl="0">
              <a:spcBef>
                <a:spcPts val="0"/>
              </a:spcBef>
              <a:spcAft>
                <a:spcPts val="0"/>
              </a:spcAft>
              <a:buNone/>
            </a:pPr>
            <a:fld id="{00000000-1234-1234-1234-123412341234}" type="slidenum">
              <a:rPr lang="da"/>
              <a:pPr marL="0" lvl="0" indent="0" algn="ctr" rtl="0">
                <a:spcBef>
                  <a:spcPts val="0"/>
                </a:spcBef>
                <a:spcAft>
                  <a:spcPts val="0"/>
                </a:spcAft>
                <a:buNone/>
              </a:pPr>
              <a:t>‹#›</a:t>
            </a:fld>
            <a:endParaRPr/>
          </a:p>
        </p:txBody>
      </p:sp>
    </p:spTree>
    <p:extLst>
      <p:ext uri="{BB962C8B-B14F-4D97-AF65-F5344CB8AC3E}">
        <p14:creationId xmlns:p14="http://schemas.microsoft.com/office/powerpoint/2010/main" val="237284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F98AA868-8872-43E4-8C98-D34DABD1FD38}" type="datetimeFigureOut">
              <a:rPr lang="pl-PL" smtClean="0"/>
              <a:t>11.06.2026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883036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7AE9C44-9DAE-47EA-BF7B-527501938C3F}" type="datetimeFigureOut">
              <a:rPr lang="en-US" smtClean="0"/>
              <a:t>6/11/2026</a:t>
            </a:fld>
            <a:endParaRPr lang="en-US"/>
          </a:p>
        </p:txBody>
      </p:sp>
      <p:sp>
        <p:nvSpPr>
          <p:cNvPr id="3" name="Pladsholder til sidefod 2"/>
          <p:cNvSpPr>
            <a:spLocks noGrp="1"/>
          </p:cNvSpPr>
          <p:nvPr>
            <p:ph type="ftr" sz="quarter" idx="11"/>
          </p:nvPr>
        </p:nvSpPr>
        <p:spPr/>
        <p:txBody>
          <a:bodyPr/>
          <a:lstStyle/>
          <a:p>
            <a:endParaRPr lang="en-US"/>
          </a:p>
        </p:txBody>
      </p:sp>
      <p:sp>
        <p:nvSpPr>
          <p:cNvPr id="4" name="Pladsholder til slidenummer 3"/>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3136086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F98AA868-8872-43E4-8C98-D34DABD1FD38}" type="datetimeFigureOut">
              <a:rPr lang="pl-PL" smtClean="0"/>
              <a:t>11.06.2026</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1808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F98AA868-8872-43E4-8C98-D34DABD1FD38}" type="datetimeFigureOut">
              <a:rPr lang="pl-PL" smtClean="0"/>
              <a:t>11.06.2026</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544797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98AA868-8872-43E4-8C98-D34DABD1FD38}" type="datetimeFigureOut">
              <a:rPr lang="pl-PL" smtClean="0"/>
              <a:t>11.06.2026</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850839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11.06.2026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715530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11.06.2026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024906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emf"/><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5.jpg"/><Relationship Id="rId5" Type="http://schemas.openxmlformats.org/officeDocument/2006/relationships/theme" Target="../theme/theme4.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98AA868-8872-43E4-8C98-D34DABD1FD38}" type="datetimeFigureOut">
              <a:rPr lang="pl-PL" smtClean="0"/>
              <a:t>11.06.2026</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7C6C3F-668B-4AF5-BFA9-0F657EB068D6}" type="slidenum">
              <a:rPr lang="pl-PL" smtClean="0"/>
              <a:t>‹#›</a:t>
            </a:fld>
            <a:endParaRPr lang="pl-PL"/>
          </a:p>
        </p:txBody>
      </p:sp>
    </p:spTree>
    <p:extLst>
      <p:ext uri="{BB962C8B-B14F-4D97-AF65-F5344CB8AC3E}">
        <p14:creationId xmlns:p14="http://schemas.microsoft.com/office/powerpoint/2010/main" val="3926633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01C57B11-38FA-1E13-639E-5D3AB8D3B0E8}"/>
              </a:ext>
            </a:extLst>
          </p:cNvPr>
          <p:cNvSpPr/>
          <p:nvPr userDrawn="1"/>
        </p:nvSpPr>
        <p:spPr>
          <a:xfrm>
            <a:off x="10031334" y="720000"/>
            <a:ext cx="719400" cy="54180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Box 8">
            <a:extLst>
              <a:ext uri="{FF2B5EF4-FFF2-40B4-BE49-F238E27FC236}">
                <a16:creationId xmlns:a16="http://schemas.microsoft.com/office/drawing/2014/main" id="{7EDDDC9C-2B35-6F86-85F8-9F59B53D0EED}"/>
              </a:ext>
            </a:extLst>
          </p:cNvPr>
          <p:cNvSpPr txBox="1"/>
          <p:nvPr userDrawn="1"/>
        </p:nvSpPr>
        <p:spPr>
          <a:xfrm>
            <a:off x="11213893" y="6387837"/>
            <a:ext cx="385042" cy="269304"/>
          </a:xfrm>
          <a:prstGeom prst="rect">
            <a:avLst/>
          </a:prstGeom>
          <a:noFill/>
        </p:spPr>
        <p:txBody>
          <a:bodyPr wrap="none" rtlCol="0">
            <a:spAutoFit/>
          </a:bodyPr>
          <a:lstStyle/>
          <a:p>
            <a:pPr algn="r"/>
            <a:fld id="{99ADB88D-9A34-40CB-9535-DC330CB4F1DC}" type="slidenum">
              <a:rPr lang="en-US" sz="1150" b="1" i="0" smtClean="0">
                <a:solidFill>
                  <a:schemeClr val="tx1"/>
                </a:solidFill>
                <a:latin typeface="Nunito ExtraBold" pitchFamily="2" charset="77"/>
              </a:rPr>
              <a:pPr algn="r"/>
              <a:t>‹#›</a:t>
            </a:fld>
            <a:endParaRPr lang="en-US" sz="1150" b="1" i="0">
              <a:solidFill>
                <a:schemeClr val="tx1"/>
              </a:solidFill>
              <a:latin typeface="Nunito ExtraBold" pitchFamily="2" charset="77"/>
            </a:endParaRPr>
          </a:p>
        </p:txBody>
      </p:sp>
      <p:sp>
        <p:nvSpPr>
          <p:cNvPr id="5" name="Rettangolo 4">
            <a:extLst>
              <a:ext uri="{FF2B5EF4-FFF2-40B4-BE49-F238E27FC236}">
                <a16:creationId xmlns:a16="http://schemas.microsoft.com/office/drawing/2014/main" id="{EB4ADFAD-E9F2-16DB-3EB9-C6602936A3C7}"/>
              </a:ext>
            </a:extLst>
          </p:cNvPr>
          <p:cNvSpPr/>
          <p:nvPr userDrawn="1"/>
        </p:nvSpPr>
        <p:spPr>
          <a:xfrm>
            <a:off x="719400" y="720000"/>
            <a:ext cx="10753200" cy="541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30BB941E-912E-BF61-FA61-07E6C9858E78}"/>
              </a:ext>
            </a:extLst>
          </p:cNvPr>
          <p:cNvPicPr>
            <a:picLocks noChangeAspect="1"/>
          </p:cNvPicPr>
          <p:nvPr userDrawn="1"/>
        </p:nvPicPr>
        <p:blipFill>
          <a:blip r:embed="rId8"/>
          <a:stretch>
            <a:fillRect/>
          </a:stretch>
        </p:blipFill>
        <p:spPr>
          <a:xfrm>
            <a:off x="717672" y="6456452"/>
            <a:ext cx="648034" cy="106892"/>
          </a:xfrm>
          <a:prstGeom prst="rect">
            <a:avLst/>
          </a:prstGeom>
        </p:spPr>
      </p:pic>
      <p:sp>
        <p:nvSpPr>
          <p:cNvPr id="13" name="CasellaDiTesto 12">
            <a:extLst>
              <a:ext uri="{FF2B5EF4-FFF2-40B4-BE49-F238E27FC236}">
                <a16:creationId xmlns:a16="http://schemas.microsoft.com/office/drawing/2014/main" id="{5F49A4B7-DE41-ECA3-9297-A5366EC16685}"/>
              </a:ext>
            </a:extLst>
          </p:cNvPr>
          <p:cNvSpPr txBox="1"/>
          <p:nvPr userDrawn="1"/>
        </p:nvSpPr>
        <p:spPr>
          <a:xfrm>
            <a:off x="667813" y="6409869"/>
            <a:ext cx="10808376" cy="200056"/>
          </a:xfrm>
          <a:prstGeom prst="rect">
            <a:avLst/>
          </a:prstGeom>
          <a:noFill/>
        </p:spPr>
        <p:txBody>
          <a:bodyPr wrap="square">
            <a:spAutoFit/>
          </a:bodyPr>
          <a:lstStyle/>
          <a:p>
            <a:pPr algn="ctr"/>
            <a:r>
              <a:rPr lang="it-IT" sz="700" err="1">
                <a:latin typeface="Zilla Slab" pitchFamily="2" charset="77"/>
                <a:ea typeface="Zilla Slab" pitchFamily="2" charset="77"/>
              </a:rPr>
              <a:t>Empowered</a:t>
            </a:r>
            <a:r>
              <a:rPr lang="it-IT" sz="700">
                <a:latin typeface="Zilla Slab" pitchFamily="2" charset="77"/>
                <a:ea typeface="Zilla Slab" pitchFamily="2" charset="77"/>
              </a:rPr>
              <a:t> </a:t>
            </a:r>
            <a:r>
              <a:rPr lang="it-IT" sz="700" err="1">
                <a:latin typeface="Zilla Slab" pitchFamily="2" charset="77"/>
                <a:ea typeface="Zilla Slab" pitchFamily="2" charset="77"/>
              </a:rPr>
              <a:t>Participation</a:t>
            </a:r>
            <a:r>
              <a:rPr lang="it-IT" sz="700">
                <a:latin typeface="Zilla Slab" pitchFamily="2" charset="77"/>
                <a:ea typeface="Zilla Slab" pitchFamily="2" charset="77"/>
              </a:rPr>
              <a:t> </a:t>
            </a:r>
            <a:r>
              <a:rPr lang="it-IT" sz="700" err="1">
                <a:latin typeface="Zilla Slab" pitchFamily="2" charset="77"/>
                <a:ea typeface="Zilla Slab" pitchFamily="2" charset="77"/>
              </a:rPr>
              <a:t>through</a:t>
            </a:r>
            <a:r>
              <a:rPr lang="it-IT" sz="700">
                <a:latin typeface="Zilla Slab" pitchFamily="2" charset="77"/>
                <a:ea typeface="Zilla Slab" pitchFamily="2" charset="77"/>
              </a:rPr>
              <a:t> </a:t>
            </a:r>
            <a:r>
              <a:rPr lang="it-IT" sz="700" err="1">
                <a:latin typeface="Zilla Slab" pitchFamily="2" charset="77"/>
                <a:ea typeface="Zilla Slab" pitchFamily="2" charset="77"/>
              </a:rPr>
              <a:t>Ideating</a:t>
            </a:r>
            <a:r>
              <a:rPr lang="it-IT" sz="700">
                <a:latin typeface="Zilla Slab" pitchFamily="2" charset="77"/>
                <a:ea typeface="Zilla Slab" pitchFamily="2" charset="77"/>
              </a:rPr>
              <a:t> Cultural Worlds and </a:t>
            </a:r>
            <a:r>
              <a:rPr lang="it-IT" sz="700" err="1">
                <a:latin typeface="Zilla Slab" pitchFamily="2" charset="77"/>
                <a:ea typeface="Zilla Slab" pitchFamily="2" charset="77"/>
              </a:rPr>
              <a:t>Environments</a:t>
            </a:r>
            <a:endParaRPr lang="it-IT" sz="700">
              <a:latin typeface="Zilla Slab" pitchFamily="2" charset="77"/>
              <a:ea typeface="Zilla Slab" pitchFamily="2" charset="77"/>
            </a:endParaRPr>
          </a:p>
        </p:txBody>
      </p:sp>
    </p:spTree>
    <p:extLst>
      <p:ext uri="{BB962C8B-B14F-4D97-AF65-F5344CB8AC3E}">
        <p14:creationId xmlns:p14="http://schemas.microsoft.com/office/powerpoint/2010/main" val="35719215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01C57B11-38FA-1E13-639E-5D3AB8D3B0E8}"/>
              </a:ext>
            </a:extLst>
          </p:cNvPr>
          <p:cNvSpPr/>
          <p:nvPr userDrawn="1"/>
        </p:nvSpPr>
        <p:spPr>
          <a:xfrm>
            <a:off x="10031334" y="720000"/>
            <a:ext cx="719400" cy="541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Box 8">
            <a:extLst>
              <a:ext uri="{FF2B5EF4-FFF2-40B4-BE49-F238E27FC236}">
                <a16:creationId xmlns:a16="http://schemas.microsoft.com/office/drawing/2014/main" id="{7EDDDC9C-2B35-6F86-85F8-9F59B53D0EED}"/>
              </a:ext>
            </a:extLst>
          </p:cNvPr>
          <p:cNvSpPr txBox="1"/>
          <p:nvPr userDrawn="1"/>
        </p:nvSpPr>
        <p:spPr>
          <a:xfrm>
            <a:off x="11425222" y="6391543"/>
            <a:ext cx="421910" cy="261610"/>
          </a:xfrm>
          <a:prstGeom prst="rect">
            <a:avLst/>
          </a:prstGeom>
          <a:noFill/>
        </p:spPr>
        <p:txBody>
          <a:bodyPr wrap="square" rtlCol="0">
            <a:spAutoFit/>
          </a:bodyPr>
          <a:lstStyle/>
          <a:p>
            <a:pPr algn="ctr"/>
            <a:fld id="{99ADB88D-9A34-40CB-9535-DC330CB4F1DC}" type="slidenum">
              <a:rPr lang="en-US" sz="1100" b="1" i="0" smtClean="0">
                <a:solidFill>
                  <a:schemeClr val="tx1"/>
                </a:solidFill>
                <a:latin typeface="Nunito Black" pitchFamily="2" charset="77"/>
              </a:rPr>
              <a:pPr algn="ctr"/>
              <a:t>‹#›</a:t>
            </a:fld>
            <a:endParaRPr lang="en-US" sz="1100" b="1" i="0">
              <a:solidFill>
                <a:schemeClr val="tx1"/>
              </a:solidFill>
              <a:latin typeface="Nunito Black" pitchFamily="2" charset="77"/>
            </a:endParaRPr>
          </a:p>
        </p:txBody>
      </p:sp>
      <p:sp>
        <p:nvSpPr>
          <p:cNvPr id="5" name="Rettangolo 4">
            <a:extLst>
              <a:ext uri="{FF2B5EF4-FFF2-40B4-BE49-F238E27FC236}">
                <a16:creationId xmlns:a16="http://schemas.microsoft.com/office/drawing/2014/main" id="{EB4ADFAD-E9F2-16DB-3EB9-C6602936A3C7}"/>
              </a:ext>
            </a:extLst>
          </p:cNvPr>
          <p:cNvSpPr/>
          <p:nvPr userDrawn="1"/>
        </p:nvSpPr>
        <p:spPr>
          <a:xfrm>
            <a:off x="719400" y="720000"/>
            <a:ext cx="10753200" cy="541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30BB941E-912E-BF61-FA61-07E6C9858E78}"/>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703776" y="6363494"/>
            <a:ext cx="994784" cy="301577"/>
          </a:xfrm>
          <a:prstGeom prst="rect">
            <a:avLst/>
          </a:prstGeom>
        </p:spPr>
      </p:pic>
      <p:pic>
        <p:nvPicPr>
          <p:cNvPr id="4" name="Immagine 3">
            <a:extLst>
              <a:ext uri="{FF2B5EF4-FFF2-40B4-BE49-F238E27FC236}">
                <a16:creationId xmlns:a16="http://schemas.microsoft.com/office/drawing/2014/main" id="{4CB6471A-BD42-A4D5-FCC0-DD56FE9C14F4}"/>
              </a:ext>
            </a:extLst>
          </p:cNvPr>
          <p:cNvPicPr>
            <a:picLocks noChangeAspect="1"/>
          </p:cNvPicPr>
          <p:nvPr userDrawn="1"/>
        </p:nvPicPr>
        <p:blipFill>
          <a:blip r:embed="rId22"/>
          <a:stretch>
            <a:fillRect/>
          </a:stretch>
        </p:blipFill>
        <p:spPr>
          <a:xfrm>
            <a:off x="10766232" y="723900"/>
            <a:ext cx="1435100" cy="5410200"/>
          </a:xfrm>
          <a:prstGeom prst="rect">
            <a:avLst/>
          </a:prstGeom>
        </p:spPr>
      </p:pic>
      <p:sp>
        <p:nvSpPr>
          <p:cNvPr id="2" name="Rettangolo 1">
            <a:extLst>
              <a:ext uri="{FF2B5EF4-FFF2-40B4-BE49-F238E27FC236}">
                <a16:creationId xmlns:a16="http://schemas.microsoft.com/office/drawing/2014/main" id="{49F7FE50-B196-8207-C3A4-21EC83724B7F}"/>
              </a:ext>
            </a:extLst>
          </p:cNvPr>
          <p:cNvSpPr/>
          <p:nvPr userDrawn="1"/>
        </p:nvSpPr>
        <p:spPr>
          <a:xfrm>
            <a:off x="717631" y="704088"/>
            <a:ext cx="9608799" cy="54498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4099761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p:nvPr/>
        </p:nvSpPr>
        <p:spPr>
          <a:xfrm>
            <a:off x="7967" y="0"/>
            <a:ext cx="12192000" cy="6858000"/>
          </a:xfrm>
          <a:prstGeom prst="rect">
            <a:avLst/>
          </a:prstGeom>
          <a:solidFill>
            <a:srgbClr val="161732">
              <a:alpha val="3647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 name="Google Shape;52;p13"/>
          <p:cNvSpPr txBox="1">
            <a:spLocks noGrp="1"/>
          </p:cNvSpPr>
          <p:nvPr>
            <p:ph type="title"/>
          </p:nvPr>
        </p:nvSpPr>
        <p:spPr>
          <a:xfrm>
            <a:off x="1696900" y="2857400"/>
            <a:ext cx="8798000" cy="1143200"/>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rgbClr val="FFFFFF"/>
              </a:buClr>
              <a:buSzPts val="6000"/>
              <a:buFont typeface="Montserrat"/>
              <a:buNone/>
              <a:defRPr sz="6000" b="1" i="0" u="none" strike="noStrike" cap="none">
                <a:solidFill>
                  <a:srgbClr val="FFFFFF"/>
                </a:solidFill>
                <a:latin typeface="Montserrat"/>
                <a:ea typeface="Montserrat"/>
                <a:cs typeface="Montserrat"/>
                <a:sym typeface="Montserrat"/>
              </a:defRPr>
            </a:lvl1pPr>
            <a:lvl2pPr marR="0" lvl="1" algn="ctr" rtl="0">
              <a:lnSpc>
                <a:spcPct val="90000"/>
              </a:lnSpc>
              <a:spcBef>
                <a:spcPts val="0"/>
              </a:spcBef>
              <a:spcAft>
                <a:spcPts val="0"/>
              </a:spcAft>
              <a:buClr>
                <a:srgbClr val="FFFFFF"/>
              </a:buClr>
              <a:buSzPts val="6000"/>
              <a:buFont typeface="Montserrat"/>
              <a:buNone/>
              <a:defRPr sz="6000" b="1" i="0" u="none" strike="noStrike" cap="none">
                <a:solidFill>
                  <a:srgbClr val="FFFFFF"/>
                </a:solidFill>
                <a:latin typeface="Montserrat"/>
                <a:ea typeface="Montserrat"/>
                <a:cs typeface="Montserrat"/>
                <a:sym typeface="Montserrat"/>
              </a:defRPr>
            </a:lvl2pPr>
            <a:lvl3pPr marR="0" lvl="2" algn="ctr" rtl="0">
              <a:lnSpc>
                <a:spcPct val="90000"/>
              </a:lnSpc>
              <a:spcBef>
                <a:spcPts val="0"/>
              </a:spcBef>
              <a:spcAft>
                <a:spcPts val="0"/>
              </a:spcAft>
              <a:buClr>
                <a:srgbClr val="FFFFFF"/>
              </a:buClr>
              <a:buSzPts val="6000"/>
              <a:buFont typeface="Montserrat"/>
              <a:buNone/>
              <a:defRPr sz="6000" b="1" i="0" u="none" strike="noStrike" cap="none">
                <a:solidFill>
                  <a:srgbClr val="FFFFFF"/>
                </a:solidFill>
                <a:latin typeface="Montserrat"/>
                <a:ea typeface="Montserrat"/>
                <a:cs typeface="Montserrat"/>
                <a:sym typeface="Montserrat"/>
              </a:defRPr>
            </a:lvl3pPr>
            <a:lvl4pPr marR="0" lvl="3" algn="ctr" rtl="0">
              <a:lnSpc>
                <a:spcPct val="90000"/>
              </a:lnSpc>
              <a:spcBef>
                <a:spcPts val="0"/>
              </a:spcBef>
              <a:spcAft>
                <a:spcPts val="0"/>
              </a:spcAft>
              <a:buClr>
                <a:srgbClr val="FFFFFF"/>
              </a:buClr>
              <a:buSzPts val="6000"/>
              <a:buFont typeface="Montserrat"/>
              <a:buNone/>
              <a:defRPr sz="6000" b="1" i="0" u="none" strike="noStrike" cap="none">
                <a:solidFill>
                  <a:srgbClr val="FFFFFF"/>
                </a:solidFill>
                <a:latin typeface="Montserrat"/>
                <a:ea typeface="Montserrat"/>
                <a:cs typeface="Montserrat"/>
                <a:sym typeface="Montserrat"/>
              </a:defRPr>
            </a:lvl4pPr>
            <a:lvl5pPr marR="0" lvl="4" algn="ctr" rtl="0">
              <a:lnSpc>
                <a:spcPct val="90000"/>
              </a:lnSpc>
              <a:spcBef>
                <a:spcPts val="0"/>
              </a:spcBef>
              <a:spcAft>
                <a:spcPts val="0"/>
              </a:spcAft>
              <a:buClr>
                <a:srgbClr val="FFFFFF"/>
              </a:buClr>
              <a:buSzPts val="6000"/>
              <a:buFont typeface="Montserrat"/>
              <a:buNone/>
              <a:defRPr sz="6000" b="1" i="0" u="none" strike="noStrike" cap="none">
                <a:solidFill>
                  <a:srgbClr val="FFFFFF"/>
                </a:solidFill>
                <a:latin typeface="Montserrat"/>
                <a:ea typeface="Montserrat"/>
                <a:cs typeface="Montserrat"/>
                <a:sym typeface="Montserrat"/>
              </a:defRPr>
            </a:lvl5pPr>
            <a:lvl6pPr marR="0" lvl="5" algn="ctr" rtl="0">
              <a:lnSpc>
                <a:spcPct val="90000"/>
              </a:lnSpc>
              <a:spcBef>
                <a:spcPts val="0"/>
              </a:spcBef>
              <a:spcAft>
                <a:spcPts val="0"/>
              </a:spcAft>
              <a:buClr>
                <a:srgbClr val="FFFFFF"/>
              </a:buClr>
              <a:buSzPts val="6000"/>
              <a:buFont typeface="Montserrat"/>
              <a:buNone/>
              <a:defRPr sz="6000" b="1" i="0" u="none" strike="noStrike" cap="none">
                <a:solidFill>
                  <a:srgbClr val="FFFFFF"/>
                </a:solidFill>
                <a:latin typeface="Montserrat"/>
                <a:ea typeface="Montserrat"/>
                <a:cs typeface="Montserrat"/>
                <a:sym typeface="Montserrat"/>
              </a:defRPr>
            </a:lvl6pPr>
            <a:lvl7pPr marR="0" lvl="6" algn="ctr" rtl="0">
              <a:lnSpc>
                <a:spcPct val="90000"/>
              </a:lnSpc>
              <a:spcBef>
                <a:spcPts val="0"/>
              </a:spcBef>
              <a:spcAft>
                <a:spcPts val="0"/>
              </a:spcAft>
              <a:buClr>
                <a:srgbClr val="FFFFFF"/>
              </a:buClr>
              <a:buSzPts val="6000"/>
              <a:buFont typeface="Montserrat"/>
              <a:buNone/>
              <a:defRPr sz="6000" b="1" i="0" u="none" strike="noStrike" cap="none">
                <a:solidFill>
                  <a:srgbClr val="FFFFFF"/>
                </a:solidFill>
                <a:latin typeface="Montserrat"/>
                <a:ea typeface="Montserrat"/>
                <a:cs typeface="Montserrat"/>
                <a:sym typeface="Montserrat"/>
              </a:defRPr>
            </a:lvl7pPr>
            <a:lvl8pPr marR="0" lvl="7" algn="ctr" rtl="0">
              <a:lnSpc>
                <a:spcPct val="90000"/>
              </a:lnSpc>
              <a:spcBef>
                <a:spcPts val="0"/>
              </a:spcBef>
              <a:spcAft>
                <a:spcPts val="0"/>
              </a:spcAft>
              <a:buClr>
                <a:srgbClr val="FFFFFF"/>
              </a:buClr>
              <a:buSzPts val="6000"/>
              <a:buFont typeface="Montserrat"/>
              <a:buNone/>
              <a:defRPr sz="6000" b="1" i="0" u="none" strike="noStrike" cap="none">
                <a:solidFill>
                  <a:srgbClr val="FFFFFF"/>
                </a:solidFill>
                <a:latin typeface="Montserrat"/>
                <a:ea typeface="Montserrat"/>
                <a:cs typeface="Montserrat"/>
                <a:sym typeface="Montserrat"/>
              </a:defRPr>
            </a:lvl8pPr>
            <a:lvl9pPr marR="0" lvl="8" algn="ctr" rtl="0">
              <a:lnSpc>
                <a:spcPct val="90000"/>
              </a:lnSpc>
              <a:spcBef>
                <a:spcPts val="0"/>
              </a:spcBef>
              <a:spcAft>
                <a:spcPts val="0"/>
              </a:spcAft>
              <a:buClr>
                <a:srgbClr val="FFFFFF"/>
              </a:buClr>
              <a:buSzPts val="6000"/>
              <a:buFont typeface="Montserrat"/>
              <a:buNone/>
              <a:defRPr sz="6000" b="1" i="0" u="none" strike="noStrike" cap="none">
                <a:solidFill>
                  <a:srgbClr val="FFFFFF"/>
                </a:solidFill>
                <a:latin typeface="Montserrat"/>
                <a:ea typeface="Montserrat"/>
                <a:cs typeface="Montserrat"/>
                <a:sym typeface="Montserrat"/>
              </a:defRPr>
            </a:lvl9pPr>
          </a:lstStyle>
          <a:p>
            <a:endParaRPr/>
          </a:p>
        </p:txBody>
      </p:sp>
      <p:sp>
        <p:nvSpPr>
          <p:cNvPr id="53" name="Google Shape;53;p13"/>
          <p:cNvSpPr txBox="1">
            <a:spLocks noGrp="1"/>
          </p:cNvSpPr>
          <p:nvPr>
            <p:ph type="body" idx="1"/>
          </p:nvPr>
        </p:nvSpPr>
        <p:spPr>
          <a:xfrm>
            <a:off x="1648667" y="4970100"/>
            <a:ext cx="8894800" cy="15976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600"/>
              </a:spcBef>
              <a:spcAft>
                <a:spcPts val="0"/>
              </a:spcAft>
              <a:buClr>
                <a:srgbClr val="FFFFFF"/>
              </a:buClr>
              <a:buSzPts val="1200"/>
              <a:buFont typeface="Playfair Display"/>
              <a:buChar char="●"/>
              <a:defRPr sz="1200" b="0" i="0" u="none" strike="noStrike" cap="none">
                <a:solidFill>
                  <a:srgbClr val="FFFFFF"/>
                </a:solidFill>
                <a:latin typeface="Playfair Display"/>
                <a:ea typeface="Playfair Display"/>
                <a:cs typeface="Playfair Display"/>
                <a:sym typeface="Playfair Display"/>
              </a:defRPr>
            </a:lvl1pPr>
            <a:lvl2pPr marL="914400" marR="0" lvl="1" indent="-304800" algn="l" rtl="0">
              <a:lnSpc>
                <a:spcPct val="100000"/>
              </a:lnSpc>
              <a:spcBef>
                <a:spcPts val="0"/>
              </a:spcBef>
              <a:spcAft>
                <a:spcPts val="0"/>
              </a:spcAft>
              <a:buClr>
                <a:srgbClr val="FFFFFF"/>
              </a:buClr>
              <a:buSzPts val="1200"/>
              <a:buFont typeface="Playfair Display"/>
              <a:buChar char="○"/>
              <a:defRPr sz="1200" b="0" i="0" u="none" strike="noStrike" cap="none">
                <a:solidFill>
                  <a:srgbClr val="FFFFFF"/>
                </a:solidFill>
                <a:latin typeface="Playfair Display"/>
                <a:ea typeface="Playfair Display"/>
                <a:cs typeface="Playfair Display"/>
                <a:sym typeface="Playfair Display"/>
              </a:defRPr>
            </a:lvl2pPr>
            <a:lvl3pPr marL="1371600" marR="0" lvl="2" indent="-304800" algn="l" rtl="0">
              <a:lnSpc>
                <a:spcPct val="100000"/>
              </a:lnSpc>
              <a:spcBef>
                <a:spcPts val="0"/>
              </a:spcBef>
              <a:spcAft>
                <a:spcPts val="0"/>
              </a:spcAft>
              <a:buClr>
                <a:srgbClr val="FFFFFF"/>
              </a:buClr>
              <a:buSzPts val="1200"/>
              <a:buFont typeface="Playfair Display"/>
              <a:buChar char="■"/>
              <a:defRPr sz="1200" b="0" i="0" u="none" strike="noStrike" cap="none">
                <a:solidFill>
                  <a:srgbClr val="FFFFFF"/>
                </a:solidFill>
                <a:latin typeface="Playfair Display"/>
                <a:ea typeface="Playfair Display"/>
                <a:cs typeface="Playfair Display"/>
                <a:sym typeface="Playfair Display"/>
              </a:defRPr>
            </a:lvl3pPr>
            <a:lvl4pPr marL="1828800" marR="0" lvl="3" indent="-304800" algn="l" rtl="0">
              <a:lnSpc>
                <a:spcPct val="100000"/>
              </a:lnSpc>
              <a:spcBef>
                <a:spcPts val="0"/>
              </a:spcBef>
              <a:spcAft>
                <a:spcPts val="0"/>
              </a:spcAft>
              <a:buClr>
                <a:srgbClr val="FFFFFF"/>
              </a:buClr>
              <a:buSzPts val="1200"/>
              <a:buFont typeface="Playfair Display"/>
              <a:buChar char="●"/>
              <a:defRPr sz="1200" b="0" i="0" u="none" strike="noStrike" cap="none">
                <a:solidFill>
                  <a:srgbClr val="FFFFFF"/>
                </a:solidFill>
                <a:latin typeface="Playfair Display"/>
                <a:ea typeface="Playfair Display"/>
                <a:cs typeface="Playfair Display"/>
                <a:sym typeface="Playfair Display"/>
              </a:defRPr>
            </a:lvl4pPr>
            <a:lvl5pPr marL="2286000" marR="0" lvl="4" indent="-304800" algn="l" rtl="0">
              <a:lnSpc>
                <a:spcPct val="100000"/>
              </a:lnSpc>
              <a:spcBef>
                <a:spcPts val="0"/>
              </a:spcBef>
              <a:spcAft>
                <a:spcPts val="0"/>
              </a:spcAft>
              <a:buClr>
                <a:srgbClr val="FFFFFF"/>
              </a:buClr>
              <a:buSzPts val="1200"/>
              <a:buFont typeface="Playfair Display"/>
              <a:buChar char="○"/>
              <a:defRPr sz="1200" b="0" i="0" u="none" strike="noStrike" cap="none">
                <a:solidFill>
                  <a:srgbClr val="FFFFFF"/>
                </a:solidFill>
                <a:latin typeface="Playfair Display"/>
                <a:ea typeface="Playfair Display"/>
                <a:cs typeface="Playfair Display"/>
                <a:sym typeface="Playfair Display"/>
              </a:defRPr>
            </a:lvl5pPr>
            <a:lvl6pPr marL="2743200" marR="0" lvl="5" indent="-304800" algn="l" rtl="0">
              <a:lnSpc>
                <a:spcPct val="100000"/>
              </a:lnSpc>
              <a:spcBef>
                <a:spcPts val="0"/>
              </a:spcBef>
              <a:spcAft>
                <a:spcPts val="0"/>
              </a:spcAft>
              <a:buClr>
                <a:srgbClr val="FFFFFF"/>
              </a:buClr>
              <a:buSzPts val="1200"/>
              <a:buFont typeface="Playfair Display"/>
              <a:buChar char="■"/>
              <a:defRPr sz="1200" b="0" i="0" u="none" strike="noStrike" cap="none">
                <a:solidFill>
                  <a:srgbClr val="FFFFFF"/>
                </a:solidFill>
                <a:latin typeface="Playfair Display"/>
                <a:ea typeface="Playfair Display"/>
                <a:cs typeface="Playfair Display"/>
                <a:sym typeface="Playfair Display"/>
              </a:defRPr>
            </a:lvl6pPr>
            <a:lvl7pPr marL="3200400" marR="0" lvl="6" indent="-304800" algn="l" rtl="0">
              <a:lnSpc>
                <a:spcPct val="100000"/>
              </a:lnSpc>
              <a:spcBef>
                <a:spcPts val="0"/>
              </a:spcBef>
              <a:spcAft>
                <a:spcPts val="0"/>
              </a:spcAft>
              <a:buClr>
                <a:srgbClr val="FFFFFF"/>
              </a:buClr>
              <a:buSzPts val="1200"/>
              <a:buFont typeface="Playfair Display"/>
              <a:buChar char="●"/>
              <a:defRPr sz="1200" b="0" i="0" u="none" strike="noStrike" cap="none">
                <a:solidFill>
                  <a:srgbClr val="FFFFFF"/>
                </a:solidFill>
                <a:latin typeface="Playfair Display"/>
                <a:ea typeface="Playfair Display"/>
                <a:cs typeface="Playfair Display"/>
                <a:sym typeface="Playfair Display"/>
              </a:defRPr>
            </a:lvl7pPr>
            <a:lvl8pPr marL="3657600" marR="0" lvl="7" indent="-304800" algn="l" rtl="0">
              <a:lnSpc>
                <a:spcPct val="100000"/>
              </a:lnSpc>
              <a:spcBef>
                <a:spcPts val="0"/>
              </a:spcBef>
              <a:spcAft>
                <a:spcPts val="0"/>
              </a:spcAft>
              <a:buClr>
                <a:srgbClr val="FFFFFF"/>
              </a:buClr>
              <a:buSzPts val="1200"/>
              <a:buFont typeface="Playfair Display"/>
              <a:buChar char="○"/>
              <a:defRPr sz="1200" b="0" i="0" u="none" strike="noStrike" cap="none">
                <a:solidFill>
                  <a:srgbClr val="FFFFFF"/>
                </a:solidFill>
                <a:latin typeface="Playfair Display"/>
                <a:ea typeface="Playfair Display"/>
                <a:cs typeface="Playfair Display"/>
                <a:sym typeface="Playfair Display"/>
              </a:defRPr>
            </a:lvl8pPr>
            <a:lvl9pPr marL="4114800" marR="0" lvl="8" indent="-304800" algn="l" rtl="0">
              <a:lnSpc>
                <a:spcPct val="100000"/>
              </a:lnSpc>
              <a:spcBef>
                <a:spcPts val="0"/>
              </a:spcBef>
              <a:spcAft>
                <a:spcPts val="0"/>
              </a:spcAft>
              <a:buClr>
                <a:srgbClr val="FFFFFF"/>
              </a:buClr>
              <a:buSzPts val="1200"/>
              <a:buFont typeface="Playfair Display"/>
              <a:buChar char="■"/>
              <a:defRPr sz="1200" b="0" i="0" u="none" strike="noStrike" cap="none">
                <a:solidFill>
                  <a:srgbClr val="FFFFFF"/>
                </a:solidFill>
                <a:latin typeface="Playfair Display"/>
                <a:ea typeface="Playfair Display"/>
                <a:cs typeface="Playfair Display"/>
                <a:sym typeface="Playfair Display"/>
              </a:defRPr>
            </a:lvl9pPr>
          </a:lstStyle>
          <a:p>
            <a:endParaRPr/>
          </a:p>
        </p:txBody>
      </p:sp>
      <p:sp>
        <p:nvSpPr>
          <p:cNvPr id="54" name="Google Shape;54;p13"/>
          <p:cNvSpPr txBox="1">
            <a:spLocks noGrp="1"/>
          </p:cNvSpPr>
          <p:nvPr>
            <p:ph type="sldNum" idx="12"/>
          </p:nvPr>
        </p:nvSpPr>
        <p:spPr>
          <a:xfrm>
            <a:off x="5730200" y="0"/>
            <a:ext cx="731600" cy="4684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1pPr>
            <a:lvl2pPr marL="0" marR="0" lvl="1"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2pPr>
            <a:lvl3pPr marL="0" marR="0" lvl="2"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3pPr>
            <a:lvl4pPr marL="0" marR="0" lvl="3"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4pPr>
            <a:lvl5pPr marL="0" marR="0" lvl="4"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5pPr>
            <a:lvl6pPr marL="0" marR="0" lvl="5"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6pPr>
            <a:lvl7pPr marL="0" marR="0" lvl="6"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7pPr>
            <a:lvl8pPr marL="0" marR="0" lvl="7"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8pPr>
            <a:lvl9pPr marL="0" marR="0" lvl="8" indent="0" algn="ctr" rtl="0">
              <a:lnSpc>
                <a:spcPct val="100000"/>
              </a:lnSpc>
              <a:spcBef>
                <a:spcPts val="0"/>
              </a:spcBef>
              <a:spcAft>
                <a:spcPts val="0"/>
              </a:spcAft>
              <a:buClr>
                <a:srgbClr val="000000"/>
              </a:buClr>
              <a:buSzPts val="1200"/>
              <a:buFont typeface="Arial"/>
              <a:buNone/>
              <a:defRPr sz="1600" b="0" i="0" u="none" strike="noStrike" cap="none">
                <a:solidFill>
                  <a:srgbClr val="FFFFFF"/>
                </a:solidFill>
                <a:latin typeface="Playfair Display"/>
                <a:ea typeface="Playfair Display"/>
                <a:cs typeface="Playfair Display"/>
                <a:sym typeface="Playfair Display"/>
              </a:defRPr>
            </a:lvl9pPr>
          </a:lstStyle>
          <a:p>
            <a:pPr marL="0" lvl="0" indent="0" algn="ctr" rtl="0">
              <a:spcBef>
                <a:spcPts val="0"/>
              </a:spcBef>
              <a:spcAft>
                <a:spcPts val="0"/>
              </a:spcAft>
              <a:buNone/>
            </a:pPr>
            <a:fld id="{00000000-1234-1234-1234-123412341234}" type="slidenum">
              <a:rPr lang="da"/>
              <a:pPr marL="0" lvl="0" indent="0" algn="ctr" rtl="0">
                <a:spcBef>
                  <a:spcPts val="0"/>
                </a:spcBef>
                <a:spcAft>
                  <a:spcPts val="0"/>
                </a:spcAft>
                <a:buNone/>
              </a:pPr>
              <a:t>‹#›</a:t>
            </a:fld>
            <a:endParaRPr/>
          </a:p>
        </p:txBody>
      </p:sp>
    </p:spTree>
    <p:extLst>
      <p:ext uri="{BB962C8B-B14F-4D97-AF65-F5344CB8AC3E}">
        <p14:creationId xmlns:p14="http://schemas.microsoft.com/office/powerpoint/2010/main" val="711992016"/>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epic-we-resources.eu/game/1"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hyperlink" Target="https://epic-we-resources.eu/game/1"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stanislawkrawczyk.pl/" TargetMode="External"/><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4.emf"/><Relationship Id="rId5" Type="http://schemas.openxmlformats.org/officeDocument/2006/relationships/image" Target="../media/image23.emf"/><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hyperlink" Target="https://stanislawkrawczyk.pl/" TargetMode="External"/><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6.xml"/><Relationship Id="rId5" Type="http://schemas.openxmlformats.org/officeDocument/2006/relationships/image" Target="../media/image18.emf"/><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epic-we-resources.eu/game/50" TargetMode="External"/><Relationship Id="rId7" Type="http://schemas.openxmlformats.org/officeDocument/2006/relationships/hyperlink" Target="https://epic-we-resources.eu/game/111" TargetMode="External"/><Relationship Id="rId2" Type="http://schemas.openxmlformats.org/officeDocument/2006/relationships/hyperlink" Target="https://epic-we-resources.eu/game/5" TargetMode="External"/><Relationship Id="rId1" Type="http://schemas.openxmlformats.org/officeDocument/2006/relationships/slideLayout" Target="../slideLayouts/slideLayout2.xml"/><Relationship Id="rId6" Type="http://schemas.openxmlformats.org/officeDocument/2006/relationships/hyperlink" Target="https://epic-we-resources.eu/game/1" TargetMode="External"/><Relationship Id="rId5" Type="http://schemas.openxmlformats.org/officeDocument/2006/relationships/hyperlink" Target="https://epic-we-resources.eu/game/57" TargetMode="External"/><Relationship Id="rId4" Type="http://schemas.openxmlformats.org/officeDocument/2006/relationships/hyperlink" Target="https://epic-we-resources.eu/game/11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3" descr="Et billede, der indeholder Animeret tegnefilm, Animation, fiktion, illustration/afbildning&#10;&#10;AI-genereret indhold kan være ukorrekt.">
            <a:extLst>
              <a:ext uri="{FF2B5EF4-FFF2-40B4-BE49-F238E27FC236}">
                <a16:creationId xmlns:a16="http://schemas.microsoft.com/office/drawing/2014/main" id="{08DABE9F-9ACF-DF48-547A-A286D38C0487}"/>
              </a:ext>
            </a:extLst>
          </p:cNvPr>
          <p:cNvPicPr>
            <a:picLocks noChangeAspect="1"/>
          </p:cNvPicPr>
          <p:nvPr/>
        </p:nvPicPr>
        <p:blipFill>
          <a:blip r:embed="rId3"/>
          <a:srcRect l="12426" r="21793"/>
          <a:stretch>
            <a:fillRect/>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6" name="Group 15">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7" name="Freeform: Shape 11">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2">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Podtytuł 2"/>
          <p:cNvSpPr>
            <a:spLocks noGrp="1"/>
          </p:cNvSpPr>
          <p:nvPr>
            <p:ph type="subTitle" idx="1"/>
          </p:nvPr>
        </p:nvSpPr>
        <p:spPr>
          <a:xfrm>
            <a:off x="5818689" y="4933410"/>
            <a:ext cx="6373311" cy="1891402"/>
          </a:xfrm>
        </p:spPr>
        <p:txBody>
          <a:bodyPr vert="horz" lIns="91440" tIns="45720" rIns="91440" bIns="45720" rtlCol="0">
            <a:noAutofit/>
          </a:bodyPr>
          <a:lstStyle/>
          <a:p>
            <a:pPr algn="l"/>
            <a:r>
              <a:rPr lang="en-US" sz="1600" b="1" dirty="0">
                <a:solidFill>
                  <a:srgbClr val="FFFFFF"/>
                </a:solidFill>
                <a:latin typeface="Nunito" pitchFamily="2" charset="77"/>
              </a:rPr>
              <a:t>Stanisław Krawczyk</a:t>
            </a:r>
            <a:r>
              <a:rPr lang="en-US" sz="1600" dirty="0">
                <a:solidFill>
                  <a:srgbClr val="FFFFFF"/>
                </a:solidFill>
                <a:latin typeface="Nunito" pitchFamily="2" charset="77"/>
              </a:rPr>
              <a:t>, University of </a:t>
            </a:r>
            <a:r>
              <a:rPr lang="en-US" sz="1600" dirty="0" err="1">
                <a:solidFill>
                  <a:srgbClr val="FFFFFF"/>
                </a:solidFill>
                <a:latin typeface="Nunito" pitchFamily="2" charset="77"/>
              </a:rPr>
              <a:t>Wrocław</a:t>
            </a:r>
            <a:endParaRPr lang="en-US" sz="1600" dirty="0">
              <a:solidFill>
                <a:srgbClr val="FFFFFF"/>
              </a:solidFill>
              <a:latin typeface="Nunito" pitchFamily="2" charset="77"/>
            </a:endParaRPr>
          </a:p>
          <a:p>
            <a:pPr algn="l"/>
            <a:r>
              <a:rPr lang="en-US" sz="1600" b="1" dirty="0">
                <a:solidFill>
                  <a:srgbClr val="FFFFFF"/>
                </a:solidFill>
                <a:latin typeface="Nunito" pitchFamily="2" charset="77"/>
              </a:rPr>
              <a:t>Rikke Toft Nørgård</a:t>
            </a:r>
            <a:r>
              <a:rPr lang="en-US" sz="1600" dirty="0">
                <a:solidFill>
                  <a:srgbClr val="FFFFFF"/>
                </a:solidFill>
                <a:latin typeface="Nunito" pitchFamily="2" charset="77"/>
              </a:rPr>
              <a:t>, Aarhus University</a:t>
            </a:r>
          </a:p>
          <a:p>
            <a:pPr algn="l"/>
            <a:r>
              <a:rPr lang="en-US" sz="1600" b="1" dirty="0">
                <a:solidFill>
                  <a:srgbClr val="FFFFFF"/>
                </a:solidFill>
                <a:latin typeface="Nunito" pitchFamily="2" charset="77"/>
              </a:rPr>
              <a:t>Kim Holflod</a:t>
            </a:r>
            <a:r>
              <a:rPr lang="en-US" sz="1600" dirty="0">
                <a:solidFill>
                  <a:srgbClr val="FFFFFF"/>
                </a:solidFill>
                <a:latin typeface="Nunito" pitchFamily="2" charset="77"/>
              </a:rPr>
              <a:t>, Aarhus University, University College Copenhagen</a:t>
            </a:r>
          </a:p>
          <a:p>
            <a:pPr algn="l"/>
            <a:r>
              <a:rPr lang="en-US" sz="1600" b="1" dirty="0">
                <a:solidFill>
                  <a:srgbClr val="FFFFFF"/>
                </a:solidFill>
                <a:latin typeface="Nunito" pitchFamily="2" charset="77"/>
              </a:rPr>
              <a:t>Maarten Groen</a:t>
            </a:r>
            <a:r>
              <a:rPr lang="en-US" sz="1600" dirty="0">
                <a:solidFill>
                  <a:srgbClr val="FFFFFF"/>
                </a:solidFill>
                <a:latin typeface="Nunito" pitchFamily="2" charset="77"/>
              </a:rPr>
              <a:t>, Amsterdam University of Applied Sciences</a:t>
            </a:r>
          </a:p>
          <a:p>
            <a:pPr algn="l"/>
            <a:r>
              <a:rPr lang="en-US" sz="1600" b="1" dirty="0">
                <a:solidFill>
                  <a:srgbClr val="FFFFFF"/>
                </a:solidFill>
                <a:latin typeface="Nunito" pitchFamily="2" charset="77"/>
              </a:rPr>
              <a:t>Paula Lopes</a:t>
            </a:r>
            <a:r>
              <a:rPr lang="en-US" sz="1600" dirty="0">
                <a:solidFill>
                  <a:srgbClr val="FFFFFF"/>
                </a:solidFill>
                <a:latin typeface="Nunito" pitchFamily="2" charset="77"/>
              </a:rPr>
              <a:t>, </a:t>
            </a:r>
            <a:r>
              <a:rPr lang="en-US" sz="1600" dirty="0" err="1">
                <a:solidFill>
                  <a:srgbClr val="FFFFFF"/>
                </a:solidFill>
                <a:latin typeface="Nunito" pitchFamily="2" charset="77"/>
              </a:rPr>
              <a:t>Lusófona</a:t>
            </a:r>
            <a:r>
              <a:rPr lang="en-US" sz="1600" dirty="0">
                <a:solidFill>
                  <a:srgbClr val="FFFFFF"/>
                </a:solidFill>
                <a:latin typeface="Nunito" pitchFamily="2" charset="77"/>
              </a:rPr>
              <a:t> University</a:t>
            </a:r>
          </a:p>
        </p:txBody>
      </p:sp>
      <p:sp>
        <p:nvSpPr>
          <p:cNvPr id="2" name="Tytuł 1"/>
          <p:cNvSpPr>
            <a:spLocks noGrp="1"/>
          </p:cNvSpPr>
          <p:nvPr>
            <p:ph type="ctrTitle"/>
          </p:nvPr>
        </p:nvSpPr>
        <p:spPr>
          <a:xfrm>
            <a:off x="538618" y="4396664"/>
            <a:ext cx="4534423" cy="1173700"/>
          </a:xfrm>
        </p:spPr>
        <p:txBody>
          <a:bodyPr vert="horz" lIns="91440" tIns="45720" rIns="91440" bIns="45720" rtlCol="0" anchor="t">
            <a:noAutofit/>
          </a:bodyPr>
          <a:lstStyle/>
          <a:p>
            <a:pPr algn="l"/>
            <a:r>
              <a:rPr lang="en-US" sz="3200" b="1" dirty="0">
                <a:solidFill>
                  <a:schemeClr val="bg1"/>
                </a:solidFill>
                <a:latin typeface="Nunito" pitchFamily="2" charset="77"/>
              </a:rPr>
              <a:t>Games with Culture </a:t>
            </a:r>
            <a:br>
              <a:rPr lang="en-US" sz="2400" dirty="0">
                <a:solidFill>
                  <a:schemeClr val="bg1"/>
                </a:solidFill>
                <a:latin typeface="Nunito" pitchFamily="2" charset="77"/>
              </a:rPr>
            </a:br>
            <a:r>
              <a:rPr lang="en-US" sz="2400" dirty="0">
                <a:solidFill>
                  <a:schemeClr val="bg1"/>
                </a:solidFill>
                <a:latin typeface="Nunito" pitchFamily="2" charset="77"/>
              </a:rPr>
              <a:t>Using Cultural Heritage</a:t>
            </a:r>
            <a:br>
              <a:rPr lang="pl-PL" sz="2400" dirty="0">
                <a:solidFill>
                  <a:schemeClr val="bg1"/>
                </a:solidFill>
                <a:latin typeface="Nunito" pitchFamily="2" charset="77"/>
              </a:rPr>
            </a:br>
            <a:r>
              <a:rPr lang="en-US" sz="2400" dirty="0">
                <a:solidFill>
                  <a:schemeClr val="bg1"/>
                </a:solidFill>
                <a:latin typeface="Nunito" pitchFamily="2" charset="77"/>
              </a:rPr>
              <a:t>as Game-Making Material</a:t>
            </a:r>
            <a:br>
              <a:rPr lang="en-US" sz="2400" dirty="0">
                <a:solidFill>
                  <a:schemeClr val="bg1"/>
                </a:solidFill>
                <a:latin typeface="Nunito" pitchFamily="2" charset="77"/>
              </a:rPr>
            </a:br>
            <a:br>
              <a:rPr lang="en-US" sz="2400" dirty="0">
                <a:solidFill>
                  <a:schemeClr val="bg1"/>
                </a:solidFill>
                <a:latin typeface="Nunito" pitchFamily="2" charset="77"/>
              </a:rPr>
            </a:br>
            <a:r>
              <a:rPr lang="en-US" sz="2000" dirty="0" err="1">
                <a:solidFill>
                  <a:schemeClr val="bg1">
                    <a:alpha val="80000"/>
                  </a:schemeClr>
                </a:solidFill>
                <a:latin typeface="Nunito" pitchFamily="2" charset="77"/>
              </a:rPr>
              <a:t>DiGRA</a:t>
            </a:r>
            <a:r>
              <a:rPr lang="en-US" sz="2000" dirty="0">
                <a:solidFill>
                  <a:schemeClr val="bg1">
                    <a:alpha val="80000"/>
                  </a:schemeClr>
                </a:solidFill>
                <a:latin typeface="Nunito" pitchFamily="2" charset="77"/>
              </a:rPr>
              <a:t> 2026 Conference</a:t>
            </a:r>
            <a:br>
              <a:rPr lang="en-US" sz="2000" dirty="0">
                <a:solidFill>
                  <a:schemeClr val="bg1">
                    <a:alpha val="80000"/>
                  </a:schemeClr>
                </a:solidFill>
                <a:latin typeface="Nunito" pitchFamily="2" charset="77"/>
              </a:rPr>
            </a:br>
            <a:r>
              <a:rPr lang="en-US" sz="2000" dirty="0">
                <a:solidFill>
                  <a:schemeClr val="bg1">
                    <a:alpha val="80000"/>
                  </a:schemeClr>
                </a:solidFill>
                <a:latin typeface="Nunito" pitchFamily="2" charset="77"/>
              </a:rPr>
              <a:t>14–18 June 2026</a:t>
            </a:r>
            <a:br>
              <a:rPr lang="en-US" sz="2000" dirty="0">
                <a:solidFill>
                  <a:schemeClr val="bg1">
                    <a:alpha val="80000"/>
                  </a:schemeClr>
                </a:solidFill>
                <a:latin typeface="Nunito" pitchFamily="2" charset="77"/>
              </a:rPr>
            </a:br>
            <a:r>
              <a:rPr lang="en-US" sz="2000" dirty="0">
                <a:solidFill>
                  <a:schemeClr val="bg1">
                    <a:alpha val="80000"/>
                  </a:schemeClr>
                </a:solidFill>
                <a:latin typeface="Nunito" pitchFamily="2" charset="77"/>
              </a:rPr>
              <a:t>Maynooth University, Ireland</a:t>
            </a:r>
            <a:endParaRPr lang="en-US" sz="2400" dirty="0">
              <a:solidFill>
                <a:schemeClr val="bg1"/>
              </a:solidFill>
              <a:latin typeface="Nunito" pitchFamily="2" charset="77"/>
            </a:endParaRPr>
          </a:p>
        </p:txBody>
      </p:sp>
    </p:spTree>
    <p:extLst>
      <p:ext uri="{BB962C8B-B14F-4D97-AF65-F5344CB8AC3E}">
        <p14:creationId xmlns:p14="http://schemas.microsoft.com/office/powerpoint/2010/main" val="650317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CADE2AB-01A6-41F4-F56B-0D4EA6BB5BA9}"/>
              </a:ext>
            </a:extLst>
          </p:cNvPr>
          <p:cNvSpPr>
            <a:spLocks noGrp="1"/>
          </p:cNvSpPr>
          <p:nvPr>
            <p:ph type="title"/>
          </p:nvPr>
        </p:nvSpPr>
        <p:spPr/>
        <p:txBody>
          <a:bodyPr/>
          <a:lstStyle/>
          <a:p>
            <a:pPr algn="ctr"/>
            <a:r>
              <a:rPr lang="pl-PL" dirty="0"/>
              <a:t>Close </a:t>
            </a:r>
            <a:r>
              <a:rPr lang="pl-PL" dirty="0" err="1"/>
              <a:t>reading</a:t>
            </a:r>
            <a:r>
              <a:rPr lang="pl-PL" dirty="0"/>
              <a:t>: </a:t>
            </a:r>
            <a:r>
              <a:rPr lang="pl-PL" dirty="0" err="1"/>
              <a:t>Analytical</a:t>
            </a:r>
            <a:r>
              <a:rPr lang="pl-PL" dirty="0"/>
              <a:t> </a:t>
            </a:r>
            <a:r>
              <a:rPr lang="pl-PL" dirty="0" err="1"/>
              <a:t>categories</a:t>
            </a:r>
            <a:endParaRPr lang="pl-PL" dirty="0"/>
          </a:p>
        </p:txBody>
      </p:sp>
      <p:graphicFrame>
        <p:nvGraphicFramePr>
          <p:cNvPr id="5" name="Symbol zastępczy zawartości 4">
            <a:extLst>
              <a:ext uri="{FF2B5EF4-FFF2-40B4-BE49-F238E27FC236}">
                <a16:creationId xmlns:a16="http://schemas.microsoft.com/office/drawing/2014/main" id="{8A535E11-C0CB-40C2-56C9-2770AC0715C7}"/>
              </a:ext>
            </a:extLst>
          </p:cNvPr>
          <p:cNvGraphicFramePr>
            <a:graphicFrameLocks noGrp="1"/>
          </p:cNvGraphicFramePr>
          <p:nvPr>
            <p:ph idx="1"/>
            <p:extLst>
              <p:ext uri="{D42A27DB-BD31-4B8C-83A1-F6EECF244321}">
                <p14:modId xmlns:p14="http://schemas.microsoft.com/office/powerpoint/2010/main" val="2741456654"/>
              </p:ext>
            </p:extLst>
          </p:nvPr>
        </p:nvGraphicFramePr>
        <p:xfrm>
          <a:off x="838200" y="1825625"/>
          <a:ext cx="10515600" cy="42976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728961860"/>
                    </a:ext>
                  </a:extLst>
                </a:gridCol>
                <a:gridCol w="5257800">
                  <a:extLst>
                    <a:ext uri="{9D8B030D-6E8A-4147-A177-3AD203B41FA5}">
                      <a16:colId xmlns:a16="http://schemas.microsoft.com/office/drawing/2014/main" val="2110499749"/>
                    </a:ext>
                  </a:extLst>
                </a:gridCol>
              </a:tblGrid>
              <a:tr h="370840">
                <a:tc>
                  <a:txBody>
                    <a:bodyPr/>
                    <a:lstStyle/>
                    <a:p>
                      <a:r>
                        <a:rPr lang="pl-PL" sz="2800"/>
                        <a:t>Source</a:t>
                      </a:r>
                    </a:p>
                  </a:txBody>
                  <a:tcPr/>
                </a:tc>
                <a:tc>
                  <a:txBody>
                    <a:bodyPr/>
                    <a:lstStyle/>
                    <a:p>
                      <a:r>
                        <a:rPr lang="pl-PL" sz="2800"/>
                        <a:t>Categories</a:t>
                      </a:r>
                    </a:p>
                  </a:txBody>
                  <a:tcPr/>
                </a:tc>
                <a:extLst>
                  <a:ext uri="{0D108BD9-81ED-4DB2-BD59-A6C34878D82A}">
                    <a16:rowId xmlns:a16="http://schemas.microsoft.com/office/drawing/2014/main" val="216730703"/>
                  </a:ext>
                </a:extLst>
              </a:tr>
              <a:tr h="370840">
                <a:tc>
                  <a:txBody>
                    <a:bodyPr/>
                    <a:lstStyle/>
                    <a:p>
                      <a:r>
                        <a:rPr lang="pl-PL" sz="2800" dirty="0"/>
                        <a:t>UNESCO </a:t>
                      </a:r>
                      <a:r>
                        <a:rPr lang="pl-PL" sz="2800" dirty="0" err="1"/>
                        <a:t>documents</a:t>
                      </a:r>
                      <a:endParaRPr lang="pl-PL" sz="2800" dirty="0"/>
                    </a:p>
                  </a:txBody>
                  <a:tcPr/>
                </a:tc>
                <a:tc>
                  <a:txBody>
                    <a:bodyPr/>
                    <a:lstStyle/>
                    <a:p>
                      <a:r>
                        <a:rPr lang="pl-PL" sz="2800"/>
                        <a:t>Tangible heritage</a:t>
                      </a:r>
                      <a:endParaRPr lang="pl-PL" sz="2800" dirty="0"/>
                    </a:p>
                    <a:p>
                      <a:pPr lvl="0">
                        <a:buNone/>
                      </a:pPr>
                      <a:r>
                        <a:rPr lang="pl-PL" sz="2800"/>
                        <a:t>Intangible heritage</a:t>
                      </a:r>
                    </a:p>
                  </a:txBody>
                  <a:tcPr/>
                </a:tc>
                <a:extLst>
                  <a:ext uri="{0D108BD9-81ED-4DB2-BD59-A6C34878D82A}">
                    <a16:rowId xmlns:a16="http://schemas.microsoft.com/office/drawing/2014/main" val="3530304819"/>
                  </a:ext>
                </a:extLst>
              </a:tr>
              <a:tr h="370840">
                <a:tc>
                  <a:txBody>
                    <a:bodyPr/>
                    <a:lstStyle/>
                    <a:p>
                      <a:r>
                        <a:rPr lang="pl-PL" sz="2800"/>
                        <a:t>Critical heritage studies</a:t>
                      </a:r>
                    </a:p>
                  </a:txBody>
                  <a:tcPr/>
                </a:tc>
                <a:tc>
                  <a:txBody>
                    <a:bodyPr/>
                    <a:lstStyle/>
                    <a:p>
                      <a:r>
                        <a:rPr lang="pl-PL" sz="2800" dirty="0" err="1"/>
                        <a:t>Authorized</a:t>
                      </a:r>
                      <a:r>
                        <a:rPr lang="pl-PL" sz="2800" dirty="0"/>
                        <a:t> </a:t>
                      </a:r>
                      <a:r>
                        <a:rPr lang="pl-PL" sz="2800" dirty="0" err="1"/>
                        <a:t>heritage</a:t>
                      </a:r>
                      <a:r>
                        <a:rPr lang="pl-PL" sz="2800" dirty="0"/>
                        <a:t> </a:t>
                      </a:r>
                      <a:r>
                        <a:rPr lang="pl-PL" sz="2800" dirty="0" err="1"/>
                        <a:t>discourse</a:t>
                      </a:r>
                      <a:endParaRPr lang="pl-PL" sz="2800" dirty="0"/>
                    </a:p>
                    <a:p>
                      <a:pPr lvl="0">
                        <a:buNone/>
                      </a:pPr>
                      <a:r>
                        <a:rPr lang="pl-PL" sz="2800" dirty="0"/>
                        <a:t>Subaltern </a:t>
                      </a:r>
                      <a:r>
                        <a:rPr lang="pl-PL" sz="2800" dirty="0" err="1"/>
                        <a:t>heritage</a:t>
                      </a:r>
                      <a:r>
                        <a:rPr lang="pl-PL" sz="2800" dirty="0"/>
                        <a:t> </a:t>
                      </a:r>
                      <a:r>
                        <a:rPr lang="pl-PL" sz="2800" dirty="0" err="1"/>
                        <a:t>discourses</a:t>
                      </a:r>
                      <a:endParaRPr lang="pl-PL" sz="2800" dirty="0"/>
                    </a:p>
                  </a:txBody>
                  <a:tcPr/>
                </a:tc>
                <a:extLst>
                  <a:ext uri="{0D108BD9-81ED-4DB2-BD59-A6C34878D82A}">
                    <a16:rowId xmlns:a16="http://schemas.microsoft.com/office/drawing/2014/main" val="1404837037"/>
                  </a:ext>
                </a:extLst>
              </a:tr>
              <a:tr h="370840">
                <a:tc>
                  <a:txBody>
                    <a:bodyPr/>
                    <a:lstStyle/>
                    <a:p>
                      <a:r>
                        <a:rPr lang="pl-PL" sz="2800"/>
                        <a:t>Game studies</a:t>
                      </a:r>
                    </a:p>
                  </a:txBody>
                  <a:tcPr/>
                </a:tc>
                <a:tc>
                  <a:txBody>
                    <a:bodyPr/>
                    <a:lstStyle/>
                    <a:p>
                      <a:r>
                        <a:rPr lang="pl-PL" sz="2800"/>
                        <a:t>National heritage</a:t>
                      </a:r>
                    </a:p>
                    <a:p>
                      <a:pPr lvl="0">
                        <a:buNone/>
                      </a:pPr>
                      <a:r>
                        <a:rPr lang="pl-PL" sz="2800"/>
                        <a:t>Regional heritage</a:t>
                      </a:r>
                      <a:endParaRPr lang="pl-PL" sz="2800" dirty="0"/>
                    </a:p>
                  </a:txBody>
                  <a:tcPr/>
                </a:tc>
                <a:extLst>
                  <a:ext uri="{0D108BD9-81ED-4DB2-BD59-A6C34878D82A}">
                    <a16:rowId xmlns:a16="http://schemas.microsoft.com/office/drawing/2014/main" val="1533745371"/>
                  </a:ext>
                </a:extLst>
              </a:tr>
              <a:tr h="370840">
                <a:tc>
                  <a:txBody>
                    <a:bodyPr/>
                    <a:lstStyle/>
                    <a:p>
                      <a:r>
                        <a:rPr lang="pl-PL" sz="2800"/>
                        <a:t>Works related to the EPIC-WE project</a:t>
                      </a:r>
                    </a:p>
                  </a:txBody>
                  <a:tcPr/>
                </a:tc>
                <a:tc>
                  <a:txBody>
                    <a:bodyPr/>
                    <a:lstStyle/>
                    <a:p>
                      <a:pPr lvl="0">
                        <a:buNone/>
                      </a:pPr>
                      <a:r>
                        <a:rPr lang="pl-PL" sz="2800" dirty="0"/>
                        <a:t>Games </a:t>
                      </a:r>
                      <a:r>
                        <a:rPr lang="pl-PL" sz="2800" dirty="0" err="1"/>
                        <a:t>through</a:t>
                      </a:r>
                      <a:r>
                        <a:rPr lang="pl-PL" sz="2800" dirty="0"/>
                        <a:t> </a:t>
                      </a:r>
                      <a:r>
                        <a:rPr lang="pl-PL" sz="2800" dirty="0" err="1"/>
                        <a:t>culture</a:t>
                      </a:r>
                      <a:endParaRPr lang="pl-PL" sz="2800" dirty="0"/>
                    </a:p>
                    <a:p>
                      <a:pPr lvl="0">
                        <a:buNone/>
                      </a:pPr>
                      <a:r>
                        <a:rPr lang="pl-PL" sz="2800" dirty="0"/>
                        <a:t>Games for </a:t>
                      </a:r>
                      <a:r>
                        <a:rPr lang="pl-PL" sz="2800" dirty="0" err="1"/>
                        <a:t>culture</a:t>
                      </a:r>
                      <a:endParaRPr lang="pl-PL" sz="2800" dirty="0"/>
                    </a:p>
                  </a:txBody>
                  <a:tcPr/>
                </a:tc>
                <a:extLst>
                  <a:ext uri="{0D108BD9-81ED-4DB2-BD59-A6C34878D82A}">
                    <a16:rowId xmlns:a16="http://schemas.microsoft.com/office/drawing/2014/main" val="2645610873"/>
                  </a:ext>
                </a:extLst>
              </a:tr>
            </a:tbl>
          </a:graphicData>
        </a:graphic>
      </p:graphicFrame>
    </p:spTree>
    <p:extLst>
      <p:ext uri="{BB962C8B-B14F-4D97-AF65-F5344CB8AC3E}">
        <p14:creationId xmlns:p14="http://schemas.microsoft.com/office/powerpoint/2010/main" val="1829175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520BA2A-3573-5834-7D71-6CA32FB3DC09}"/>
              </a:ext>
            </a:extLst>
          </p:cNvPr>
          <p:cNvSpPr>
            <a:spLocks noGrp="1"/>
          </p:cNvSpPr>
          <p:nvPr>
            <p:ph type="title"/>
          </p:nvPr>
        </p:nvSpPr>
        <p:spPr/>
        <p:txBody>
          <a:bodyPr/>
          <a:lstStyle/>
          <a:p>
            <a:r>
              <a:rPr lang="pl-PL" dirty="0"/>
              <a:t>Close </a:t>
            </a:r>
            <a:r>
              <a:rPr lang="pl-PL" dirty="0" err="1"/>
              <a:t>reading</a:t>
            </a:r>
            <a:r>
              <a:rPr lang="pl-PL" dirty="0"/>
              <a:t> </a:t>
            </a:r>
            <a:r>
              <a:rPr lang="pl-PL" dirty="0" err="1"/>
              <a:t>example</a:t>
            </a:r>
            <a:r>
              <a:rPr lang="pl-PL" dirty="0"/>
              <a:t>: </a:t>
            </a:r>
            <a:r>
              <a:rPr lang="pl-PL" i="1" dirty="0"/>
              <a:t>Art </a:t>
            </a:r>
            <a:r>
              <a:rPr lang="pl-PL" i="1" dirty="0" err="1"/>
              <a:t>Parable</a:t>
            </a:r>
            <a:r>
              <a:rPr lang="pl-PL" i="1" dirty="0"/>
              <a:t> </a:t>
            </a:r>
            <a:r>
              <a:rPr lang="pl-PL" dirty="0"/>
              <a:t>(2024)</a:t>
            </a:r>
          </a:p>
        </p:txBody>
      </p:sp>
      <p:sp>
        <p:nvSpPr>
          <p:cNvPr id="3" name="Symbol zastępczy zawartości 2">
            <a:extLst>
              <a:ext uri="{FF2B5EF4-FFF2-40B4-BE49-F238E27FC236}">
                <a16:creationId xmlns:a16="http://schemas.microsoft.com/office/drawing/2014/main" id="{71EF998A-5870-7E70-AFEA-933AFF7C2FC2}"/>
              </a:ext>
            </a:extLst>
          </p:cNvPr>
          <p:cNvSpPr>
            <a:spLocks noGrp="1"/>
          </p:cNvSpPr>
          <p:nvPr>
            <p:ph idx="1"/>
          </p:nvPr>
        </p:nvSpPr>
        <p:spPr/>
        <p:txBody>
          <a:bodyPr>
            <a:normAutofit/>
          </a:bodyPr>
          <a:lstStyle/>
          <a:p>
            <a:r>
              <a:rPr lang="pl-PL" sz="3200" dirty="0"/>
              <a:t>For the talk, we </a:t>
            </a:r>
            <a:r>
              <a:rPr lang="pl-PL" sz="3200" dirty="0" err="1"/>
              <a:t>have</a:t>
            </a:r>
            <a:r>
              <a:rPr lang="pl-PL" sz="3200" dirty="0"/>
              <a:t> </a:t>
            </a:r>
            <a:r>
              <a:rPr lang="pl-PL" sz="3200" dirty="0" err="1"/>
              <a:t>picked</a:t>
            </a:r>
            <a:r>
              <a:rPr lang="pl-PL" sz="3200" dirty="0"/>
              <a:t> a </a:t>
            </a:r>
            <a:r>
              <a:rPr lang="pl-PL" sz="3200" dirty="0" err="1"/>
              <a:t>new</a:t>
            </a:r>
            <a:r>
              <a:rPr lang="pl-PL" sz="3200" dirty="0"/>
              <a:t> </a:t>
            </a:r>
            <a:r>
              <a:rPr lang="pl-PL" sz="3200" dirty="0" err="1"/>
              <a:t>example</a:t>
            </a:r>
            <a:br>
              <a:rPr lang="pl-PL" sz="3200" dirty="0"/>
            </a:br>
            <a:r>
              <a:rPr lang="pl-PL" sz="3200" dirty="0"/>
              <a:t>(not from the </a:t>
            </a:r>
            <a:r>
              <a:rPr lang="pl-PL" sz="3200" dirty="0" err="1"/>
              <a:t>full</a:t>
            </a:r>
            <a:r>
              <a:rPr lang="pl-PL" sz="3200" dirty="0"/>
              <a:t> </a:t>
            </a:r>
            <a:r>
              <a:rPr lang="pl-PL" sz="3200" dirty="0" err="1"/>
              <a:t>paper</a:t>
            </a:r>
            <a:r>
              <a:rPr lang="pl-PL" sz="3200" dirty="0"/>
              <a:t>)</a:t>
            </a:r>
          </a:p>
          <a:p>
            <a:r>
              <a:rPr lang="pl-PL" sz="3200" dirty="0"/>
              <a:t>The </a:t>
            </a:r>
            <a:r>
              <a:rPr lang="pl-PL" sz="3200" dirty="0" err="1"/>
              <a:t>game</a:t>
            </a:r>
            <a:r>
              <a:rPr lang="pl-PL" sz="3200" dirty="0"/>
              <a:t> was </a:t>
            </a:r>
            <a:r>
              <a:rPr lang="pl-PL" sz="3200" dirty="0" err="1"/>
              <a:t>made</a:t>
            </a:r>
            <a:r>
              <a:rPr lang="pl-PL" sz="3200" dirty="0"/>
              <a:t> </a:t>
            </a:r>
            <a:r>
              <a:rPr lang="pl-PL" sz="3200" dirty="0" err="1"/>
              <a:t>at</a:t>
            </a:r>
            <a:r>
              <a:rPr lang="pl-PL" sz="3200" dirty="0"/>
              <a:t> the </a:t>
            </a:r>
            <a:r>
              <a:rPr lang="pl-PL" sz="3200" dirty="0" err="1"/>
              <a:t>first</a:t>
            </a:r>
            <a:r>
              <a:rPr lang="pl-PL" sz="3200" dirty="0"/>
              <a:t> </a:t>
            </a:r>
            <a:r>
              <a:rPr lang="pl-PL" sz="3200" dirty="0" err="1"/>
              <a:t>Cultural</a:t>
            </a:r>
            <a:r>
              <a:rPr lang="pl-PL" sz="3200" dirty="0"/>
              <a:t> Game Jam in </a:t>
            </a:r>
            <a:r>
              <a:rPr lang="pl-PL" sz="3200" dirty="0" err="1"/>
              <a:t>Aarhus</a:t>
            </a:r>
            <a:r>
              <a:rPr lang="pl-PL" sz="3200" dirty="0"/>
              <a:t> by Em Hansen, London Patterson, </a:t>
            </a:r>
            <a:r>
              <a:rPr lang="pl-PL" sz="3200" dirty="0" err="1"/>
              <a:t>Niel</a:t>
            </a:r>
            <a:r>
              <a:rPr lang="pl-PL" sz="3200" dirty="0"/>
              <a:t> Nielsen, and Marie Louise Bachmann</a:t>
            </a:r>
          </a:p>
          <a:p>
            <a:r>
              <a:rPr lang="pl-PL" sz="3200" dirty="0" err="1"/>
              <a:t>Free</a:t>
            </a:r>
            <a:r>
              <a:rPr lang="pl-PL" sz="3200" dirty="0"/>
              <a:t> </a:t>
            </a:r>
            <a:r>
              <a:rPr lang="pl-PL" sz="3200" dirty="0" err="1"/>
              <a:t>download</a:t>
            </a:r>
            <a:r>
              <a:rPr lang="pl-PL" sz="3200" dirty="0"/>
              <a:t>: </a:t>
            </a:r>
            <a:r>
              <a:rPr lang="pl-PL" sz="3200" dirty="0">
                <a:hlinkClick r:id="rId2"/>
              </a:rPr>
              <a:t>https://epic-we-resources.eu/game/1</a:t>
            </a:r>
            <a:endParaRPr lang="pl-PL" sz="3200" dirty="0"/>
          </a:p>
          <a:p>
            <a:endParaRPr lang="pl-PL" sz="3200" dirty="0"/>
          </a:p>
          <a:p>
            <a:r>
              <a:rPr lang="pl-PL" sz="3200" dirty="0" err="1"/>
              <a:t>What</a:t>
            </a:r>
            <a:r>
              <a:rPr lang="pl-PL" sz="3200" dirty="0"/>
              <a:t> </a:t>
            </a:r>
            <a:r>
              <a:rPr lang="pl-PL" sz="3200" dirty="0" err="1"/>
              <a:t>follows</a:t>
            </a:r>
            <a:r>
              <a:rPr lang="pl-PL" sz="3200" dirty="0"/>
              <a:t> </a:t>
            </a:r>
            <a:r>
              <a:rPr lang="pl-PL" sz="3200" dirty="0" err="1"/>
              <a:t>is</a:t>
            </a:r>
            <a:r>
              <a:rPr lang="pl-PL" sz="3200" dirty="0"/>
              <a:t> Stanisław </a:t>
            </a:r>
            <a:r>
              <a:rPr lang="pl-PL" sz="3200" dirty="0" err="1"/>
              <a:t>Krawczyk’s</a:t>
            </a:r>
            <a:r>
              <a:rPr lang="pl-PL" sz="3200" dirty="0"/>
              <a:t> </a:t>
            </a:r>
            <a:r>
              <a:rPr lang="pl-PL" sz="3200" dirty="0" err="1"/>
              <a:t>gameplay</a:t>
            </a:r>
            <a:r>
              <a:rPr lang="pl-PL" sz="3200" dirty="0"/>
              <a:t> </a:t>
            </a:r>
            <a:r>
              <a:rPr lang="pl-PL" sz="3200" dirty="0" err="1"/>
              <a:t>recording</a:t>
            </a:r>
            <a:endParaRPr lang="pl-PL" sz="3200" dirty="0"/>
          </a:p>
        </p:txBody>
      </p:sp>
    </p:spTree>
    <p:extLst>
      <p:ext uri="{BB962C8B-B14F-4D97-AF65-F5344CB8AC3E}">
        <p14:creationId xmlns:p14="http://schemas.microsoft.com/office/powerpoint/2010/main" val="2579724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Symbol zastępczy zawartości 3" descr="Screenshot from the game">
            <a:extLst>
              <a:ext uri="{FF2B5EF4-FFF2-40B4-BE49-F238E27FC236}">
                <a16:creationId xmlns:a16="http://schemas.microsoft.com/office/drawing/2014/main" id="{611D1CFB-343A-D25C-34EE-2A4C36F96CBF}"/>
              </a:ext>
            </a:extLst>
          </p:cNvPr>
          <p:cNvPicPr>
            <a:picLocks noGrp="1" noChangeAspect="1"/>
          </p:cNvPicPr>
          <p:nvPr>
            <p:ph idx="1"/>
          </p:nvPr>
        </p:nvPicPr>
        <p:blipFill>
          <a:blip r:embed="rId2"/>
          <a:srcRect l="759" r="113" b="1"/>
          <a:stretch>
            <a:fillRect/>
          </a:stretch>
        </p:blipFill>
        <p:spPr>
          <a:xfrm>
            <a:off x="20" y="1282"/>
            <a:ext cx="12191980" cy="6856718"/>
          </a:xfrm>
          <a:prstGeom prst="rect">
            <a:avLst/>
          </a:prstGeom>
        </p:spPr>
      </p:pic>
    </p:spTree>
    <p:extLst>
      <p:ext uri="{BB962C8B-B14F-4D97-AF65-F5344CB8AC3E}">
        <p14:creationId xmlns:p14="http://schemas.microsoft.com/office/powerpoint/2010/main" val="1795831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rt Parable recording">
            <a:hlinkClick r:id="" action="ppaction://media"/>
            <a:extLst>
              <a:ext uri="{FF2B5EF4-FFF2-40B4-BE49-F238E27FC236}">
                <a16:creationId xmlns:a16="http://schemas.microsoft.com/office/drawing/2014/main" id="{9C8E79E7-6BC9-C4B6-2304-1380BCA8DE8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12799" y="457200"/>
            <a:ext cx="10566401" cy="5943600"/>
          </a:xfrm>
          <a:prstGeom prst="rect">
            <a:avLst/>
          </a:prstGeom>
        </p:spPr>
      </p:pic>
    </p:spTree>
    <p:extLst>
      <p:ext uri="{BB962C8B-B14F-4D97-AF65-F5344CB8AC3E}">
        <p14:creationId xmlns:p14="http://schemas.microsoft.com/office/powerpoint/2010/main" val="56168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AEF639EC-B4FD-4716-AAA8-205DF274751F}"/>
              </a:ext>
            </a:extLst>
          </p:cNvPr>
          <p:cNvSpPr>
            <a:spLocks noGrp="1"/>
          </p:cNvSpPr>
          <p:nvPr>
            <p:ph type="title"/>
          </p:nvPr>
        </p:nvSpPr>
        <p:spPr/>
        <p:txBody>
          <a:bodyPr/>
          <a:lstStyle/>
          <a:p>
            <a:pPr algn="ctr"/>
            <a:r>
              <a:rPr lang="pl-PL" i="1" dirty="0"/>
              <a:t>Art </a:t>
            </a:r>
            <a:r>
              <a:rPr lang="pl-PL" i="1" dirty="0" err="1"/>
              <a:t>Parable</a:t>
            </a:r>
            <a:r>
              <a:rPr lang="pl-PL" dirty="0"/>
              <a:t> </a:t>
            </a:r>
            <a:r>
              <a:rPr lang="pl-PL" dirty="0" err="1"/>
              <a:t>analyzed</a:t>
            </a:r>
            <a:endParaRPr lang="pl-PL" i="1" dirty="0"/>
          </a:p>
        </p:txBody>
      </p:sp>
      <p:sp>
        <p:nvSpPr>
          <p:cNvPr id="6" name="Symbol zastępczy zawartości 5">
            <a:extLst>
              <a:ext uri="{FF2B5EF4-FFF2-40B4-BE49-F238E27FC236}">
                <a16:creationId xmlns:a16="http://schemas.microsoft.com/office/drawing/2014/main" id="{ED14148B-3D8C-4F4B-737D-6A3CC5B99CB4}"/>
              </a:ext>
            </a:extLst>
          </p:cNvPr>
          <p:cNvSpPr>
            <a:spLocks noGrp="1"/>
          </p:cNvSpPr>
          <p:nvPr>
            <p:ph idx="1"/>
          </p:nvPr>
        </p:nvSpPr>
        <p:spPr/>
        <p:txBody>
          <a:bodyPr>
            <a:noAutofit/>
          </a:bodyPr>
          <a:lstStyle/>
          <a:p>
            <a:pPr marL="0" indent="0" algn="just">
              <a:buNone/>
            </a:pPr>
            <a:r>
              <a:rPr lang="pl-PL" sz="2600" i="1" dirty="0"/>
              <a:t>“Art </a:t>
            </a:r>
            <a:r>
              <a:rPr lang="pl-PL" sz="2600" i="1" dirty="0" err="1"/>
              <a:t>Parable</a:t>
            </a:r>
            <a:r>
              <a:rPr lang="pl-PL" sz="2600" i="1" dirty="0"/>
              <a:t>” </a:t>
            </a:r>
            <a:r>
              <a:rPr lang="pl-PL" sz="2600" i="1" dirty="0" err="1"/>
              <a:t>recontextualizes</a:t>
            </a:r>
            <a:r>
              <a:rPr lang="pl-PL" sz="2600" i="1" dirty="0"/>
              <a:t> </a:t>
            </a:r>
            <a:r>
              <a:rPr lang="pl-PL" sz="2600" i="1" dirty="0" err="1"/>
              <a:t>Danish</a:t>
            </a:r>
            <a:r>
              <a:rPr lang="pl-PL" sz="2600" i="1" dirty="0"/>
              <a:t> art from the 1800s . . . Re-</a:t>
            </a:r>
            <a:r>
              <a:rPr lang="pl-PL" sz="2600" i="1" dirty="0" err="1"/>
              <a:t>create</a:t>
            </a:r>
            <a:r>
              <a:rPr lang="pl-PL" sz="2600" i="1" dirty="0"/>
              <a:t> </a:t>
            </a:r>
            <a:r>
              <a:rPr lang="pl-PL" sz="2600" i="1" dirty="0" err="1"/>
              <a:t>Vilhelm</a:t>
            </a:r>
            <a:r>
              <a:rPr lang="pl-PL" sz="2600" i="1" dirty="0"/>
              <a:t> </a:t>
            </a:r>
            <a:r>
              <a:rPr lang="pl-PL" sz="2600" i="1" dirty="0" err="1"/>
              <a:t>Kyhn’s</a:t>
            </a:r>
            <a:r>
              <a:rPr lang="pl-PL" sz="2600" i="1" dirty="0"/>
              <a:t> “Vejle </a:t>
            </a:r>
            <a:r>
              <a:rPr lang="pl-PL" sz="2600" i="1" dirty="0" err="1"/>
              <a:t>Fjord</a:t>
            </a:r>
            <a:r>
              <a:rPr lang="pl-PL" sz="2600" i="1" dirty="0"/>
              <a:t>” with a modern twist, </a:t>
            </a:r>
            <a:r>
              <a:rPr lang="pl-PL" sz="2600" i="1" dirty="0" err="1"/>
              <a:t>engaging</a:t>
            </a:r>
            <a:r>
              <a:rPr lang="pl-PL" sz="2600" i="1" dirty="0"/>
              <a:t> with </a:t>
            </a:r>
            <a:r>
              <a:rPr lang="pl-PL" sz="2600" i="1" dirty="0" err="1"/>
              <a:t>historical</a:t>
            </a:r>
            <a:r>
              <a:rPr lang="pl-PL" sz="2600" i="1" dirty="0"/>
              <a:t> </a:t>
            </a:r>
            <a:r>
              <a:rPr lang="pl-PL" sz="2600" i="1" dirty="0" err="1"/>
              <a:t>narratives</a:t>
            </a:r>
            <a:r>
              <a:rPr lang="pl-PL" sz="2600" i="1" dirty="0"/>
              <a:t> and </a:t>
            </a:r>
            <a:r>
              <a:rPr lang="pl-PL" sz="2600" i="1" dirty="0" err="1"/>
              <a:t>European</a:t>
            </a:r>
            <a:r>
              <a:rPr lang="pl-PL" sz="2600" i="1" dirty="0"/>
              <a:t> </a:t>
            </a:r>
            <a:r>
              <a:rPr lang="pl-PL" sz="2600" i="1" dirty="0" err="1"/>
              <a:t>values</a:t>
            </a:r>
            <a:r>
              <a:rPr lang="pl-PL" sz="2600" i="1" dirty="0"/>
              <a:t> of </a:t>
            </a:r>
            <a:r>
              <a:rPr lang="pl-PL" sz="2600" i="1" dirty="0" err="1"/>
              <a:t>freedom</a:t>
            </a:r>
            <a:r>
              <a:rPr lang="pl-PL" sz="2600" i="1" dirty="0"/>
              <a:t> and law </a:t>
            </a:r>
            <a:r>
              <a:rPr lang="pl-PL" sz="2600" i="1" dirty="0" err="1"/>
              <a:t>through</a:t>
            </a:r>
            <a:r>
              <a:rPr lang="pl-PL" sz="2600" i="1" dirty="0"/>
              <a:t> </a:t>
            </a:r>
            <a:r>
              <a:rPr lang="pl-PL" sz="2600" i="1" dirty="0" err="1"/>
              <a:t>interactive</a:t>
            </a:r>
            <a:r>
              <a:rPr lang="pl-PL" sz="2600" i="1" dirty="0"/>
              <a:t> </a:t>
            </a:r>
            <a:r>
              <a:rPr lang="pl-PL" sz="2600" i="1" dirty="0" err="1"/>
              <a:t>gameplay</a:t>
            </a:r>
            <a:r>
              <a:rPr lang="pl-PL" sz="2600" i="1" dirty="0"/>
              <a:t> </a:t>
            </a:r>
            <a:r>
              <a:rPr lang="pl-PL" sz="2600" dirty="0"/>
              <a:t>(</a:t>
            </a:r>
            <a:r>
              <a:rPr lang="pl-PL" sz="2600" dirty="0">
                <a:hlinkClick r:id="rId2"/>
              </a:rPr>
              <a:t>https://epic-we-resources.eu/game/1</a:t>
            </a:r>
            <a:r>
              <a:rPr lang="pl-PL" sz="2600" dirty="0"/>
              <a:t>)</a:t>
            </a:r>
          </a:p>
          <a:p>
            <a:pPr algn="just"/>
            <a:endParaRPr lang="pl-PL" sz="2600" dirty="0"/>
          </a:p>
          <a:p>
            <a:pPr algn="just"/>
            <a:r>
              <a:rPr lang="pl-PL" sz="2600" dirty="0" err="1"/>
              <a:t>Tangible</a:t>
            </a:r>
            <a:r>
              <a:rPr lang="pl-PL" sz="2600" dirty="0"/>
              <a:t> </a:t>
            </a:r>
            <a:r>
              <a:rPr lang="pl-PL" sz="2600" dirty="0" err="1"/>
              <a:t>heritage</a:t>
            </a:r>
            <a:endParaRPr lang="pl-PL" sz="2600" dirty="0"/>
          </a:p>
          <a:p>
            <a:pPr algn="just"/>
            <a:r>
              <a:rPr lang="pl-PL" sz="2600" dirty="0" err="1"/>
              <a:t>National</a:t>
            </a:r>
            <a:r>
              <a:rPr lang="pl-PL" sz="2600" dirty="0"/>
              <a:t> </a:t>
            </a:r>
            <a:r>
              <a:rPr lang="pl-PL" sz="2600" dirty="0" err="1"/>
              <a:t>heritage</a:t>
            </a:r>
            <a:r>
              <a:rPr lang="pl-PL" sz="2600" dirty="0"/>
              <a:t> &amp; </a:t>
            </a:r>
            <a:r>
              <a:rPr lang="pl-PL" sz="2600" dirty="0" err="1"/>
              <a:t>regional</a:t>
            </a:r>
            <a:r>
              <a:rPr lang="pl-PL" sz="2600" dirty="0"/>
              <a:t> </a:t>
            </a:r>
            <a:r>
              <a:rPr lang="pl-PL" sz="2600" dirty="0" err="1"/>
              <a:t>heritage</a:t>
            </a:r>
            <a:endParaRPr lang="pl-PL" sz="2600" dirty="0"/>
          </a:p>
          <a:p>
            <a:pPr algn="just"/>
            <a:r>
              <a:rPr lang="pl-PL" sz="2600" dirty="0"/>
              <a:t>EU </a:t>
            </a:r>
            <a:r>
              <a:rPr lang="pl-PL" sz="2600" dirty="0" err="1"/>
              <a:t>values</a:t>
            </a:r>
            <a:endParaRPr lang="pl-PL" sz="2600" dirty="0"/>
          </a:p>
          <a:p>
            <a:pPr algn="just"/>
            <a:r>
              <a:rPr lang="pl-PL" sz="2600" dirty="0" err="1"/>
              <a:t>Authorized</a:t>
            </a:r>
            <a:r>
              <a:rPr lang="pl-PL" sz="2600" dirty="0"/>
              <a:t> &amp; subaltern </a:t>
            </a:r>
            <a:r>
              <a:rPr lang="pl-PL" sz="2600" dirty="0" err="1"/>
              <a:t>heritage</a:t>
            </a:r>
            <a:r>
              <a:rPr lang="pl-PL" sz="2600" dirty="0"/>
              <a:t> </a:t>
            </a:r>
            <a:r>
              <a:rPr lang="pl-PL" sz="2600" dirty="0" err="1"/>
              <a:t>discourses</a:t>
            </a:r>
            <a:endParaRPr lang="pl-PL" sz="2600" dirty="0"/>
          </a:p>
          <a:p>
            <a:pPr algn="just"/>
            <a:r>
              <a:rPr lang="pl-PL" sz="2600" dirty="0"/>
              <a:t>Game </a:t>
            </a:r>
            <a:r>
              <a:rPr lang="pl-PL" sz="2600" dirty="0" err="1"/>
              <a:t>through</a:t>
            </a:r>
            <a:r>
              <a:rPr lang="pl-PL" sz="2600" dirty="0"/>
              <a:t> &amp; for </a:t>
            </a:r>
            <a:r>
              <a:rPr lang="pl-PL" sz="2600" dirty="0" err="1"/>
              <a:t>culture</a:t>
            </a:r>
            <a:endParaRPr lang="pl-PL" sz="2600" dirty="0"/>
          </a:p>
        </p:txBody>
      </p:sp>
    </p:spTree>
    <p:extLst>
      <p:ext uri="{BB962C8B-B14F-4D97-AF65-F5344CB8AC3E}">
        <p14:creationId xmlns:p14="http://schemas.microsoft.com/office/powerpoint/2010/main" val="4109274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FA50D-AB89-974F-9782-02BE19628B10}"/>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04E38228-B5F1-F004-2BF2-1D6CE50C0D34}"/>
              </a:ext>
            </a:extLst>
          </p:cNvPr>
          <p:cNvSpPr>
            <a:spLocks noGrp="1"/>
          </p:cNvSpPr>
          <p:nvPr>
            <p:ph type="title"/>
          </p:nvPr>
        </p:nvSpPr>
        <p:spPr/>
        <p:txBody>
          <a:bodyPr/>
          <a:lstStyle/>
          <a:p>
            <a:r>
              <a:rPr lang="pl-PL"/>
              <a:t>Full paper available online</a:t>
            </a:r>
          </a:p>
        </p:txBody>
      </p:sp>
      <p:pic>
        <p:nvPicPr>
          <p:cNvPr id="7" name="Symbol zastępczy zawartości 6">
            <a:extLst>
              <a:ext uri="{FF2B5EF4-FFF2-40B4-BE49-F238E27FC236}">
                <a16:creationId xmlns:a16="http://schemas.microsoft.com/office/drawing/2014/main" id="{347D5D8E-3009-9774-6883-0CC6F62D358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53331" y="1825625"/>
            <a:ext cx="4351338" cy="4351338"/>
          </a:xfrm>
          <a:prstGeom prst="rect">
            <a:avLst/>
          </a:prstGeom>
        </p:spPr>
      </p:pic>
      <p:sp>
        <p:nvSpPr>
          <p:cNvPr id="5" name="Symbol zastępczy zawartości 4">
            <a:extLst>
              <a:ext uri="{FF2B5EF4-FFF2-40B4-BE49-F238E27FC236}">
                <a16:creationId xmlns:a16="http://schemas.microsoft.com/office/drawing/2014/main" id="{61E33196-16D5-9ED9-1A8C-6F379E6CC723}"/>
              </a:ext>
            </a:extLst>
          </p:cNvPr>
          <p:cNvSpPr>
            <a:spLocks noGrp="1"/>
          </p:cNvSpPr>
          <p:nvPr>
            <p:ph sz="half" idx="2"/>
          </p:nvPr>
        </p:nvSpPr>
        <p:spPr>
          <a:xfrm>
            <a:off x="6172200" y="1505585"/>
            <a:ext cx="5394960" cy="4351338"/>
          </a:xfrm>
        </p:spPr>
        <p:txBody>
          <a:bodyPr>
            <a:normAutofit/>
          </a:bodyPr>
          <a:lstStyle/>
          <a:p>
            <a:pPr marL="0" indent="0">
              <a:buNone/>
            </a:pPr>
            <a:endParaRPr lang="pl-PL" sz="3200" dirty="0">
              <a:hlinkClick r:id="rId3"/>
            </a:endParaRPr>
          </a:p>
          <a:p>
            <a:pPr marL="0" indent="0">
              <a:buNone/>
            </a:pPr>
            <a:endParaRPr lang="pl-PL" sz="3200" dirty="0">
              <a:hlinkClick r:id="rId3"/>
            </a:endParaRPr>
          </a:p>
          <a:p>
            <a:pPr marL="0" indent="0">
              <a:buNone/>
            </a:pPr>
            <a:endParaRPr lang="pl-PL" sz="3200" dirty="0">
              <a:hlinkClick r:id="rId3"/>
            </a:endParaRPr>
          </a:p>
          <a:p>
            <a:pPr marL="0" indent="0">
              <a:buNone/>
            </a:pPr>
            <a:endParaRPr lang="pl-PL" sz="3200" dirty="0">
              <a:hlinkClick r:id="rId3"/>
            </a:endParaRPr>
          </a:p>
          <a:p>
            <a:pPr marL="0" indent="0">
              <a:buNone/>
            </a:pPr>
            <a:r>
              <a:rPr lang="pl-PL" sz="3200" dirty="0">
                <a:hlinkClick r:id="rId3"/>
              </a:rPr>
              <a:t>https://stanislawkrawczyk.pl/</a:t>
            </a:r>
            <a:r>
              <a:rPr lang="pl-PL" sz="3200" dirty="0"/>
              <a:t> (the </a:t>
            </a:r>
            <a:r>
              <a:rPr lang="pl-PL" sz="3200" dirty="0" err="1"/>
              <a:t>slides</a:t>
            </a:r>
            <a:r>
              <a:rPr lang="pl-PL" sz="3200" dirty="0"/>
              <a:t> </a:t>
            </a:r>
            <a:r>
              <a:rPr lang="pl-PL" sz="3200" dirty="0" err="1"/>
              <a:t>are</a:t>
            </a:r>
            <a:r>
              <a:rPr lang="pl-PL" sz="3200" dirty="0"/>
              <a:t> </a:t>
            </a:r>
            <a:r>
              <a:rPr lang="pl-PL" sz="3200" dirty="0" err="1"/>
              <a:t>also</a:t>
            </a:r>
            <a:r>
              <a:rPr lang="pl-PL" sz="3200" dirty="0"/>
              <a:t> </a:t>
            </a:r>
            <a:r>
              <a:rPr lang="pl-PL" sz="3200" dirty="0" err="1"/>
              <a:t>here</a:t>
            </a:r>
            <a:r>
              <a:rPr lang="pl-PL" sz="3200" dirty="0"/>
              <a:t>)</a:t>
            </a:r>
          </a:p>
        </p:txBody>
      </p:sp>
    </p:spTree>
    <p:extLst>
      <p:ext uri="{BB962C8B-B14F-4D97-AF65-F5344CB8AC3E}">
        <p14:creationId xmlns:p14="http://schemas.microsoft.com/office/powerpoint/2010/main" val="3082558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12659-70EA-C103-E852-A16C428F27CA}"/>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ADA9B6F-FFF5-3A86-26F1-1DEC7F48E2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8084" y="58581"/>
            <a:ext cx="4352951" cy="4339557"/>
          </a:xfrm>
          <a:prstGeom prst="rect">
            <a:avLst/>
          </a:prstGeom>
        </p:spPr>
      </p:pic>
      <p:sp>
        <p:nvSpPr>
          <p:cNvPr id="2" name="Rettangolo 1">
            <a:extLst>
              <a:ext uri="{FF2B5EF4-FFF2-40B4-BE49-F238E27FC236}">
                <a16:creationId xmlns:a16="http://schemas.microsoft.com/office/drawing/2014/main" id="{AA9FFF86-5EAE-CD9D-E202-30C9E5AE2E81}"/>
              </a:ext>
            </a:extLst>
          </p:cNvPr>
          <p:cNvSpPr/>
          <p:nvPr/>
        </p:nvSpPr>
        <p:spPr>
          <a:xfrm>
            <a:off x="0" y="5982448"/>
            <a:ext cx="12192000" cy="63571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Zilla Slab" pitchFamily="2" charset="77"/>
              <a:ea typeface="+mn-ea"/>
              <a:cs typeface="+mn-cs"/>
            </a:endParaRPr>
          </a:p>
        </p:txBody>
      </p:sp>
      <p:sp>
        <p:nvSpPr>
          <p:cNvPr id="6" name="TextBox 5">
            <a:extLst>
              <a:ext uri="{FF2B5EF4-FFF2-40B4-BE49-F238E27FC236}">
                <a16:creationId xmlns:a16="http://schemas.microsoft.com/office/drawing/2014/main" id="{15568481-1295-069F-9369-B70CA85D8888}"/>
              </a:ext>
            </a:extLst>
          </p:cNvPr>
          <p:cNvSpPr txBox="1"/>
          <p:nvPr/>
        </p:nvSpPr>
        <p:spPr>
          <a:xfrm>
            <a:off x="3375541" y="5475920"/>
            <a:ext cx="4821068" cy="120032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50" normalizeH="0" baseline="0" noProof="0" dirty="0" err="1">
                <a:ln>
                  <a:noFill/>
                </a:ln>
                <a:solidFill>
                  <a:srgbClr val="7F5AA4"/>
                </a:solidFill>
                <a:effectLst/>
                <a:uLnTx/>
                <a:uFillTx/>
                <a:latin typeface="Nunito" pitchFamily="2" charset="77"/>
                <a:ea typeface="+mn-ea"/>
                <a:cs typeface="+mn-cs"/>
                <a:sym typeface="Montserrat"/>
              </a:rPr>
              <a:t>Rikke</a:t>
            </a:r>
            <a:r>
              <a:rPr kumimoji="0" lang="en-US" b="1" i="0" u="none" strike="noStrike" kern="1200" cap="none" spc="-50" normalizeH="0" baseline="0" noProof="0" dirty="0">
                <a:ln>
                  <a:noFill/>
                </a:ln>
                <a:solidFill>
                  <a:srgbClr val="7F5AA4"/>
                </a:solidFill>
                <a:effectLst/>
                <a:uLnTx/>
                <a:uFillTx/>
                <a:latin typeface="Nunito" pitchFamily="2" charset="77"/>
                <a:ea typeface="+mn-ea"/>
                <a:cs typeface="+mn-cs"/>
                <a:sym typeface="Montserrat"/>
              </a:rPr>
              <a:t> Toft </a:t>
            </a:r>
            <a:r>
              <a:rPr kumimoji="0" lang="en-US" b="1" i="0" u="none" strike="noStrike" kern="1200" cap="none" spc="-50" normalizeH="0" baseline="0" noProof="0" dirty="0" err="1">
                <a:ln>
                  <a:noFill/>
                </a:ln>
                <a:solidFill>
                  <a:srgbClr val="7F5AA4"/>
                </a:solidFill>
                <a:effectLst/>
                <a:uLnTx/>
                <a:uFillTx/>
                <a:latin typeface="Nunito" pitchFamily="2" charset="77"/>
                <a:ea typeface="+mn-ea"/>
                <a:cs typeface="+mn-cs"/>
                <a:sym typeface="Montserrat"/>
              </a:rPr>
              <a:t>Nørgård</a:t>
            </a:r>
            <a:r>
              <a:rPr kumimoji="0" lang="en-US" b="1" i="0" u="none" strike="noStrike" kern="1200" cap="none" spc="-50" normalizeH="0" baseline="0" noProof="0" dirty="0">
                <a:ln>
                  <a:noFill/>
                </a:ln>
                <a:solidFill>
                  <a:srgbClr val="7F5AA4"/>
                </a:solidFill>
                <a:effectLst/>
                <a:uLnTx/>
                <a:uFillTx/>
                <a:latin typeface="Nunito" pitchFamily="2" charset="77"/>
                <a:ea typeface="+mn-ea"/>
                <a:cs typeface="+mn-cs"/>
                <a:sym typeface="Montserrat"/>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50" normalizeH="0" baseline="0" noProof="0" dirty="0">
                <a:ln>
                  <a:noFill/>
                </a:ln>
                <a:solidFill>
                  <a:srgbClr val="000000">
                    <a:lumMod val="85000"/>
                    <a:lumOff val="15000"/>
                  </a:srgbClr>
                </a:solidFill>
                <a:effectLst/>
                <a:uLnTx/>
                <a:uFillTx/>
                <a:latin typeface="Nunito" pitchFamily="2" charset="77"/>
                <a:ea typeface="+mn-ea"/>
                <a:cs typeface="+mn-cs"/>
                <a:sym typeface="Montserrat"/>
              </a:rPr>
              <a:t>EPIC-WE Coordinator &amp; Research Lead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50" normalizeH="0" baseline="0" noProof="0" dirty="0">
                <a:ln>
                  <a:noFill/>
                </a:ln>
                <a:solidFill>
                  <a:srgbClr val="7F5AA4"/>
                </a:solidFill>
                <a:effectLst/>
                <a:uLnTx/>
                <a:uFillTx/>
                <a:latin typeface="Nunito" pitchFamily="2" charset="77"/>
                <a:ea typeface="+mn-ea"/>
                <a:cs typeface="+mn-cs"/>
                <a:sym typeface="Montserrat"/>
              </a:rPr>
              <a:t>Mail: </a:t>
            </a:r>
            <a:r>
              <a:rPr kumimoji="0" lang="en-US" b="0" i="0" u="none" strike="noStrike" kern="1200" cap="none" spc="-50" normalizeH="0" baseline="0" noProof="0" dirty="0" err="1">
                <a:ln>
                  <a:noFill/>
                </a:ln>
                <a:solidFill>
                  <a:srgbClr val="000000">
                    <a:lumMod val="85000"/>
                    <a:lumOff val="15000"/>
                  </a:srgbClr>
                </a:solidFill>
                <a:effectLst/>
                <a:uLnTx/>
                <a:uFillTx/>
                <a:latin typeface="Nunito" pitchFamily="2" charset="77"/>
                <a:ea typeface="+mn-ea"/>
                <a:cs typeface="+mn-cs"/>
                <a:sym typeface="Montserrat"/>
              </a:rPr>
              <a:t>rtoft@edu.au.dk</a:t>
            </a:r>
            <a:endParaRPr kumimoji="0" lang="en-US" b="0" i="0" u="none" strike="noStrike" kern="1200" cap="none" spc="-50" normalizeH="0" baseline="0" noProof="0" dirty="0">
              <a:ln>
                <a:noFill/>
              </a:ln>
              <a:solidFill>
                <a:srgbClr val="000000">
                  <a:lumMod val="85000"/>
                  <a:lumOff val="15000"/>
                </a:srgbClr>
              </a:solidFill>
              <a:effectLst/>
              <a:uLnTx/>
              <a:uFillTx/>
              <a:latin typeface="Nunito" pitchFamily="2" charset="77"/>
              <a:ea typeface="+mn-ea"/>
              <a:cs typeface="+mn-cs"/>
              <a:sym typeface="Montserrat"/>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50" normalizeH="0" baseline="0" noProof="0" dirty="0">
                <a:ln>
                  <a:noFill/>
                </a:ln>
                <a:solidFill>
                  <a:srgbClr val="7F5AA4"/>
                </a:solidFill>
                <a:effectLst/>
                <a:uLnTx/>
                <a:uFillTx/>
                <a:latin typeface="Nunito" pitchFamily="2" charset="77"/>
                <a:ea typeface="+mn-ea"/>
                <a:cs typeface="+mn-cs"/>
                <a:sym typeface="Montserrat"/>
              </a:rPr>
              <a:t>LinkedIn: </a:t>
            </a:r>
            <a:r>
              <a:rPr kumimoji="0" lang="en-US" b="0" i="0" u="none" strike="noStrike" kern="1200" cap="none" spc="-50" normalizeH="0" baseline="0" noProof="0" dirty="0">
                <a:ln>
                  <a:noFill/>
                </a:ln>
                <a:solidFill>
                  <a:srgbClr val="000000">
                    <a:lumMod val="85000"/>
                    <a:lumOff val="15000"/>
                  </a:srgbClr>
                </a:solidFill>
                <a:effectLst/>
                <a:uLnTx/>
                <a:uFillTx/>
                <a:latin typeface="Nunito" pitchFamily="2" charset="77"/>
                <a:ea typeface="+mn-ea"/>
                <a:cs typeface="+mn-cs"/>
                <a:sym typeface="Montserrat"/>
              </a:rPr>
              <a:t>Rikke Toft Nørgård</a:t>
            </a:r>
          </a:p>
        </p:txBody>
      </p:sp>
      <p:pic>
        <p:nvPicPr>
          <p:cNvPr id="14" name="Picture 13" descr="A close-up of hands on a table&#10;&#10;AI-generated content may be incorrect.">
            <a:extLst>
              <a:ext uri="{FF2B5EF4-FFF2-40B4-BE49-F238E27FC236}">
                <a16:creationId xmlns:a16="http://schemas.microsoft.com/office/drawing/2014/main" id="{B9C61640-FBEB-90AA-A27A-56D887C39F8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7848" y="58581"/>
            <a:ext cx="5939757" cy="3862664"/>
          </a:xfrm>
          <a:prstGeom prst="rect">
            <a:avLst/>
          </a:prstGeom>
        </p:spPr>
      </p:pic>
      <p:sp>
        <p:nvSpPr>
          <p:cNvPr id="13" name="Rettangolo con angoli arrotondati 12">
            <a:extLst>
              <a:ext uri="{FF2B5EF4-FFF2-40B4-BE49-F238E27FC236}">
                <a16:creationId xmlns:a16="http://schemas.microsoft.com/office/drawing/2014/main" id="{E6B52081-1D40-92BE-CFD1-E6DBB6370965}"/>
              </a:ext>
            </a:extLst>
          </p:cNvPr>
          <p:cNvSpPr/>
          <p:nvPr/>
        </p:nvSpPr>
        <p:spPr>
          <a:xfrm>
            <a:off x="1975569" y="2530153"/>
            <a:ext cx="4637262" cy="2897416"/>
          </a:xfrm>
          <a:prstGeom prst="roundRect">
            <a:avLst>
              <a:gd name="adj" fmla="val 2591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ttangolo con angoli arrotondati 10">
            <a:extLst>
              <a:ext uri="{FF2B5EF4-FFF2-40B4-BE49-F238E27FC236}">
                <a16:creationId xmlns:a16="http://schemas.microsoft.com/office/drawing/2014/main" id="{FFA34217-146E-8902-83AA-8326C9CF1A52}"/>
              </a:ext>
            </a:extLst>
          </p:cNvPr>
          <p:cNvSpPr/>
          <p:nvPr/>
        </p:nvSpPr>
        <p:spPr>
          <a:xfrm>
            <a:off x="167025" y="4351162"/>
            <a:ext cx="2965708" cy="1341226"/>
          </a:xfrm>
          <a:prstGeom prst="roundRect">
            <a:avLst>
              <a:gd name="adj" fmla="val 21289"/>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ttangolo con angoli arrotondati 11">
            <a:extLst>
              <a:ext uri="{FF2B5EF4-FFF2-40B4-BE49-F238E27FC236}">
                <a16:creationId xmlns:a16="http://schemas.microsoft.com/office/drawing/2014/main" id="{54C38F10-EA26-34CA-9CEA-0C1B98DCD24A}"/>
              </a:ext>
            </a:extLst>
          </p:cNvPr>
          <p:cNvSpPr/>
          <p:nvPr/>
        </p:nvSpPr>
        <p:spPr>
          <a:xfrm>
            <a:off x="167025" y="5830646"/>
            <a:ext cx="2965708" cy="869132"/>
          </a:xfrm>
          <a:prstGeom prst="roundRect">
            <a:avLst>
              <a:gd name="adj" fmla="val 3093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3E282389-5968-EF06-6971-A263878C627F}"/>
              </a:ext>
            </a:extLst>
          </p:cNvPr>
          <p:cNvPicPr>
            <a:picLocks noChangeAspect="1"/>
          </p:cNvPicPr>
          <p:nvPr/>
        </p:nvPicPr>
        <p:blipFill>
          <a:blip r:embed="rId5"/>
          <a:stretch>
            <a:fillRect/>
          </a:stretch>
        </p:blipFill>
        <p:spPr>
          <a:xfrm>
            <a:off x="414998" y="6093071"/>
            <a:ext cx="558800" cy="368300"/>
          </a:xfrm>
          <a:prstGeom prst="rect">
            <a:avLst/>
          </a:prstGeom>
        </p:spPr>
      </p:pic>
      <p:sp>
        <p:nvSpPr>
          <p:cNvPr id="4" name="CasellaDiTesto 3">
            <a:extLst>
              <a:ext uri="{FF2B5EF4-FFF2-40B4-BE49-F238E27FC236}">
                <a16:creationId xmlns:a16="http://schemas.microsoft.com/office/drawing/2014/main" id="{7D720679-1FB4-8183-3F61-36E2A487A522}"/>
              </a:ext>
            </a:extLst>
          </p:cNvPr>
          <p:cNvSpPr txBox="1"/>
          <p:nvPr/>
        </p:nvSpPr>
        <p:spPr>
          <a:xfrm>
            <a:off x="968408" y="6052544"/>
            <a:ext cx="1385561" cy="449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580" b="0" i="0" u="none" strike="noStrike" kern="1200" cap="none" spc="0" normalizeH="0" baseline="0" noProof="0" dirty="0" err="1">
                <a:ln>
                  <a:noFill/>
                </a:ln>
                <a:solidFill>
                  <a:srgbClr val="000000"/>
                </a:solidFill>
                <a:effectLst/>
                <a:uLnTx/>
                <a:uFillTx/>
                <a:latin typeface="Calibri" panose="020F0502020204030204"/>
                <a:ea typeface="+mn-ea"/>
                <a:cs typeface="+mn-cs"/>
              </a:rPr>
              <a:t>This</a:t>
            </a:r>
            <a:r>
              <a:rPr kumimoji="0" lang="it-IT" sz="580" b="0" i="0" u="none" strike="noStrike" kern="1200" cap="none" spc="0" normalizeH="0" baseline="0" noProof="0" dirty="0">
                <a:ln>
                  <a:noFill/>
                </a:ln>
                <a:solidFill>
                  <a:srgbClr val="000000"/>
                </a:solidFill>
                <a:effectLst/>
                <a:uLnTx/>
                <a:uFillTx/>
                <a:latin typeface="Calibri" panose="020F0502020204030204"/>
                <a:ea typeface="+mn-ea"/>
                <a:cs typeface="+mn-cs"/>
              </a:rPr>
              <a:t> project </a:t>
            </a:r>
            <a:r>
              <a:rPr kumimoji="0" lang="it-IT" sz="580" b="0" i="0" u="none" strike="noStrike" kern="1200" cap="none" spc="0" normalizeH="0" baseline="0" noProof="0" dirty="0" err="1">
                <a:ln>
                  <a:noFill/>
                </a:ln>
                <a:solidFill>
                  <a:srgbClr val="000000"/>
                </a:solidFill>
                <a:effectLst/>
                <a:uLnTx/>
                <a:uFillTx/>
                <a:latin typeface="Calibri" panose="020F0502020204030204"/>
                <a:ea typeface="+mn-ea"/>
                <a:cs typeface="+mn-cs"/>
              </a:rPr>
              <a:t>has</a:t>
            </a:r>
            <a:r>
              <a:rPr kumimoji="0" lang="it-IT" sz="58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it-IT" sz="580" b="0" i="0" u="none" strike="noStrike" kern="1200" cap="none" spc="0" normalizeH="0" baseline="0" noProof="0" dirty="0" err="1">
                <a:ln>
                  <a:noFill/>
                </a:ln>
                <a:solidFill>
                  <a:srgbClr val="000000"/>
                </a:solidFill>
                <a:effectLst/>
                <a:uLnTx/>
                <a:uFillTx/>
                <a:latin typeface="Calibri" panose="020F0502020204030204"/>
                <a:ea typeface="+mn-ea"/>
                <a:cs typeface="+mn-cs"/>
              </a:rPr>
              <a:t>received</a:t>
            </a:r>
            <a:r>
              <a:rPr kumimoji="0" lang="it-IT" sz="580" b="0" i="0" u="none" strike="noStrike" kern="1200" cap="none" spc="0" normalizeH="0" baseline="0" noProof="0" dirty="0">
                <a:ln>
                  <a:noFill/>
                </a:ln>
                <a:solidFill>
                  <a:srgbClr val="000000"/>
                </a:solidFill>
                <a:effectLst/>
                <a:uLnTx/>
                <a:uFillTx/>
                <a:latin typeface="Calibri" panose="020F0502020204030204"/>
                <a:ea typeface="+mn-ea"/>
                <a:cs typeface="+mn-cs"/>
              </a:rPr>
              <a:t> funding from the </a:t>
            </a:r>
            <a:r>
              <a:rPr kumimoji="0" lang="it-IT" sz="580" b="0" i="0" u="none" strike="noStrike" kern="1200" cap="none" spc="0" normalizeH="0" baseline="0" noProof="0" dirty="0" err="1">
                <a:ln>
                  <a:noFill/>
                </a:ln>
                <a:solidFill>
                  <a:srgbClr val="000000"/>
                </a:solidFill>
                <a:effectLst/>
                <a:uLnTx/>
                <a:uFillTx/>
                <a:latin typeface="Calibri" panose="020F0502020204030204"/>
                <a:ea typeface="+mn-ea"/>
                <a:cs typeface="+mn-cs"/>
              </a:rPr>
              <a:t>European</a:t>
            </a:r>
            <a:r>
              <a:rPr kumimoji="0" lang="it-IT" sz="58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it-IT" sz="580" b="0" i="0" u="none" strike="noStrike" kern="1200" cap="none" spc="0" normalizeH="0" baseline="0" noProof="0" dirty="0" err="1">
                <a:ln>
                  <a:noFill/>
                </a:ln>
                <a:solidFill>
                  <a:srgbClr val="000000"/>
                </a:solidFill>
                <a:effectLst/>
                <a:uLnTx/>
                <a:uFillTx/>
                <a:latin typeface="Calibri" panose="020F0502020204030204"/>
                <a:ea typeface="+mn-ea"/>
                <a:cs typeface="+mn-cs"/>
              </a:rPr>
              <a:t>Union’s</a:t>
            </a:r>
            <a:r>
              <a:rPr kumimoji="0" lang="it-IT" sz="580" b="0" i="0" u="none" strike="noStrike" kern="1200" cap="none" spc="0" normalizeH="0" baseline="0" noProof="0" dirty="0">
                <a:ln>
                  <a:noFill/>
                </a:ln>
                <a:solidFill>
                  <a:srgbClr val="000000"/>
                </a:solidFill>
                <a:effectLst/>
                <a:uLnTx/>
                <a:uFillTx/>
                <a:latin typeface="Calibri" panose="020F0502020204030204"/>
                <a:ea typeface="+mn-ea"/>
                <a:cs typeface="+mn-cs"/>
              </a:rPr>
              <a:t> Horizon Europe </a:t>
            </a:r>
            <a:r>
              <a:rPr kumimoji="0" lang="it-IT" sz="580" b="0" i="0" u="none" strike="noStrike" kern="1200" cap="none" spc="0" normalizeH="0" baseline="0" noProof="0" dirty="0" err="1">
                <a:ln>
                  <a:noFill/>
                </a:ln>
                <a:solidFill>
                  <a:srgbClr val="000000"/>
                </a:solidFill>
                <a:effectLst/>
                <a:uLnTx/>
                <a:uFillTx/>
                <a:latin typeface="Calibri" panose="020F0502020204030204"/>
                <a:ea typeface="+mn-ea"/>
                <a:cs typeface="+mn-cs"/>
              </a:rPr>
              <a:t>research</a:t>
            </a:r>
            <a:r>
              <a:rPr kumimoji="0" lang="it-IT" sz="580" b="0" i="0" u="none" strike="noStrike" kern="1200" cap="none" spc="0" normalizeH="0" baseline="0" noProof="0" dirty="0">
                <a:ln>
                  <a:noFill/>
                </a:ln>
                <a:solidFill>
                  <a:srgbClr val="000000"/>
                </a:solidFill>
                <a:effectLst/>
                <a:uLnTx/>
                <a:uFillTx/>
                <a:latin typeface="Calibri" panose="020F0502020204030204"/>
                <a:ea typeface="+mn-ea"/>
                <a:cs typeface="+mn-cs"/>
              </a:rPr>
              <a:t> and </a:t>
            </a:r>
            <a:r>
              <a:rPr kumimoji="0" lang="it-IT" sz="580" b="0" i="0" u="none" strike="noStrike" kern="1200" cap="none" spc="0" normalizeH="0" baseline="0" noProof="0" dirty="0" err="1">
                <a:ln>
                  <a:noFill/>
                </a:ln>
                <a:solidFill>
                  <a:srgbClr val="000000"/>
                </a:solidFill>
                <a:effectLst/>
                <a:uLnTx/>
                <a:uFillTx/>
                <a:latin typeface="Calibri" panose="020F0502020204030204"/>
                <a:ea typeface="+mn-ea"/>
                <a:cs typeface="+mn-cs"/>
              </a:rPr>
              <a:t>innovation</a:t>
            </a:r>
            <a:r>
              <a:rPr kumimoji="0" lang="it-IT" sz="58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it-IT" sz="580" b="0" i="0" u="none" strike="noStrike" kern="1200" cap="none" spc="0" normalizeH="0" baseline="0" noProof="0" dirty="0" err="1">
                <a:ln>
                  <a:noFill/>
                </a:ln>
                <a:solidFill>
                  <a:srgbClr val="000000"/>
                </a:solidFill>
                <a:effectLst/>
                <a:uLnTx/>
                <a:uFillTx/>
                <a:latin typeface="Calibri" panose="020F0502020204030204"/>
                <a:ea typeface="+mn-ea"/>
                <a:cs typeface="+mn-cs"/>
              </a:rPr>
              <a:t>programme</a:t>
            </a:r>
            <a:r>
              <a:rPr kumimoji="0" lang="it-IT" sz="580" b="0" i="0" u="none" strike="noStrike" kern="1200" cap="none" spc="0" normalizeH="0" baseline="0" noProof="0" dirty="0">
                <a:ln>
                  <a:noFill/>
                </a:ln>
                <a:solidFill>
                  <a:srgbClr val="000000"/>
                </a:solidFill>
                <a:effectLst/>
                <a:uLnTx/>
                <a:uFillTx/>
                <a:latin typeface="Calibri" panose="020F0502020204030204"/>
                <a:ea typeface="+mn-ea"/>
                <a:cs typeface="+mn-cs"/>
              </a:rPr>
              <a:t> under </a:t>
            </a:r>
            <a:r>
              <a:rPr kumimoji="0" lang="it-IT" sz="580" b="0" i="0" u="none" strike="noStrike" kern="1200" cap="none" spc="0" normalizeH="0" baseline="0" noProof="0" dirty="0" err="1">
                <a:ln>
                  <a:noFill/>
                </a:ln>
                <a:solidFill>
                  <a:srgbClr val="000000"/>
                </a:solidFill>
                <a:effectLst/>
                <a:uLnTx/>
                <a:uFillTx/>
                <a:latin typeface="Calibri" panose="020F0502020204030204"/>
                <a:ea typeface="+mn-ea"/>
                <a:cs typeface="+mn-cs"/>
              </a:rPr>
              <a:t>grant</a:t>
            </a:r>
            <a:r>
              <a:rPr kumimoji="0" lang="it-IT" sz="580" b="0" i="0" u="none" strike="noStrike" kern="1200" cap="none" spc="0" normalizeH="0" baseline="0" noProof="0" dirty="0">
                <a:ln>
                  <a:noFill/>
                </a:ln>
                <a:solidFill>
                  <a:srgbClr val="000000"/>
                </a:solidFill>
                <a:effectLst/>
                <a:uLnTx/>
                <a:uFillTx/>
                <a:latin typeface="Calibri" panose="020F0502020204030204"/>
                <a:ea typeface="+mn-ea"/>
                <a:cs typeface="+mn-cs"/>
              </a:rPr>
              <a:t> agreement No 101095058.</a:t>
            </a:r>
          </a:p>
        </p:txBody>
      </p:sp>
      <p:sp>
        <p:nvSpPr>
          <p:cNvPr id="8" name="CasellaDiTesto 7">
            <a:extLst>
              <a:ext uri="{FF2B5EF4-FFF2-40B4-BE49-F238E27FC236}">
                <a16:creationId xmlns:a16="http://schemas.microsoft.com/office/drawing/2014/main" id="{3A9E4FDC-8E7E-F5A2-90C8-2A4B20531EAF}"/>
              </a:ext>
            </a:extLst>
          </p:cNvPr>
          <p:cNvSpPr txBox="1"/>
          <p:nvPr/>
        </p:nvSpPr>
        <p:spPr>
          <a:xfrm>
            <a:off x="2168891" y="2636170"/>
            <a:ext cx="4443940" cy="74147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500" b="1" i="0" u="none" strike="noStrike" kern="1200" cap="none" spc="0" normalizeH="0" baseline="0" noProof="0" dirty="0" err="1">
                <a:ln>
                  <a:noFill/>
                </a:ln>
                <a:solidFill>
                  <a:srgbClr val="000000"/>
                </a:solidFill>
                <a:effectLst/>
                <a:uLnTx/>
                <a:uFillTx/>
                <a:latin typeface="Nunito" pitchFamily="2" charset="77"/>
                <a:ea typeface="+mn-ea"/>
                <a:cs typeface="+mn-cs"/>
              </a:rPr>
              <a:t>www.epic-we.eu</a:t>
            </a:r>
            <a:endParaRPr kumimoji="0" lang="it-IT" sz="2500" b="1" i="0" u="none" strike="noStrike" kern="1200" cap="none" spc="0" normalizeH="0" baseline="0" noProof="0" dirty="0">
              <a:ln>
                <a:noFill/>
              </a:ln>
              <a:solidFill>
                <a:srgbClr val="000000"/>
              </a:solidFill>
              <a:effectLst/>
              <a:uLnTx/>
              <a:uFillTx/>
              <a:latin typeface="Nunito"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2500" b="1" dirty="0">
              <a:solidFill>
                <a:srgbClr val="000000"/>
              </a:solidFill>
              <a:latin typeface="Nunit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500" b="1" i="0" u="none" strike="noStrike" kern="1200" cap="none" spc="0" normalizeH="0" baseline="0" noProof="0" dirty="0">
              <a:ln>
                <a:noFill/>
              </a:ln>
              <a:solidFill>
                <a:srgbClr val="000000"/>
              </a:solidFill>
              <a:effectLst/>
              <a:uLnTx/>
              <a:uFillTx/>
              <a:latin typeface="Nunito"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2500" b="1" dirty="0" err="1">
                <a:solidFill>
                  <a:srgbClr val="000000"/>
                </a:solidFill>
                <a:latin typeface="Nunito" pitchFamily="2" charset="77"/>
              </a:rPr>
              <a:t>www.epic-we-resources.eu</a:t>
            </a:r>
            <a:endParaRPr kumimoji="0" lang="it-IT" sz="2500" b="1" i="0" u="none" strike="noStrike" kern="1200" cap="none" spc="0" normalizeH="0" baseline="0" noProof="0" dirty="0">
              <a:ln>
                <a:noFill/>
              </a:ln>
              <a:solidFill>
                <a:srgbClr val="000000"/>
              </a:solidFill>
              <a:effectLst/>
              <a:uLnTx/>
              <a:uFillTx/>
              <a:latin typeface="Nunito" pitchFamily="2" charset="77"/>
              <a:ea typeface="+mn-ea"/>
              <a:cs typeface="+mn-cs"/>
            </a:endParaRPr>
          </a:p>
        </p:txBody>
      </p:sp>
      <p:pic>
        <p:nvPicPr>
          <p:cNvPr id="25" name="Immagine 24">
            <a:extLst>
              <a:ext uri="{FF2B5EF4-FFF2-40B4-BE49-F238E27FC236}">
                <a16:creationId xmlns:a16="http://schemas.microsoft.com/office/drawing/2014/main" id="{B89EB51D-E83A-42EA-0187-704C982AD52E}"/>
              </a:ext>
            </a:extLst>
          </p:cNvPr>
          <p:cNvPicPr>
            <a:picLocks noChangeAspect="1"/>
          </p:cNvPicPr>
          <p:nvPr/>
        </p:nvPicPr>
        <p:blipFill>
          <a:blip r:embed="rId6"/>
          <a:stretch>
            <a:fillRect/>
          </a:stretch>
        </p:blipFill>
        <p:spPr>
          <a:xfrm>
            <a:off x="361583" y="4620326"/>
            <a:ext cx="2514600" cy="787400"/>
          </a:xfrm>
          <a:prstGeom prst="rect">
            <a:avLst/>
          </a:prstGeom>
        </p:spPr>
      </p:pic>
      <p:pic>
        <p:nvPicPr>
          <p:cNvPr id="5" name="Picture 4" descr="A hand holding a game controller&#10;&#10;AI-generated content may be incorrect.">
            <a:extLst>
              <a:ext uri="{FF2B5EF4-FFF2-40B4-BE49-F238E27FC236}">
                <a16:creationId xmlns:a16="http://schemas.microsoft.com/office/drawing/2014/main" id="{690809B7-AD1C-3631-73EC-35A2520BA43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74525" y="4484174"/>
            <a:ext cx="1510278" cy="2113722"/>
          </a:xfrm>
          <a:prstGeom prst="rect">
            <a:avLst/>
          </a:prstGeom>
        </p:spPr>
      </p:pic>
      <p:pic>
        <p:nvPicPr>
          <p:cNvPr id="16" name="Picture 15" descr="A poster of a video game&#10;&#10;AI-generated content may be incorrect.">
            <a:extLst>
              <a:ext uri="{FF2B5EF4-FFF2-40B4-BE49-F238E27FC236}">
                <a16:creationId xmlns:a16="http://schemas.microsoft.com/office/drawing/2014/main" id="{3321269F-498E-AA50-47D7-D942122716C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64315" y="4476823"/>
            <a:ext cx="1510278" cy="2128423"/>
          </a:xfrm>
          <a:prstGeom prst="rect">
            <a:avLst/>
          </a:prstGeom>
        </p:spPr>
      </p:pic>
      <p:pic>
        <p:nvPicPr>
          <p:cNvPr id="17" name="Picture 16">
            <a:extLst>
              <a:ext uri="{FF2B5EF4-FFF2-40B4-BE49-F238E27FC236}">
                <a16:creationId xmlns:a16="http://schemas.microsoft.com/office/drawing/2014/main" id="{3CC9030A-9D7D-C2C7-CC10-F85317F078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90454" y="2649036"/>
            <a:ext cx="1039279" cy="1039279"/>
          </a:xfrm>
          <a:prstGeom prst="rect">
            <a:avLst/>
          </a:prstGeom>
        </p:spPr>
      </p:pic>
      <p:pic>
        <p:nvPicPr>
          <p:cNvPr id="19" name="Picture 18">
            <a:extLst>
              <a:ext uri="{FF2B5EF4-FFF2-40B4-BE49-F238E27FC236}">
                <a16:creationId xmlns:a16="http://schemas.microsoft.com/office/drawing/2014/main" id="{4F62C605-108D-ECFD-1DAD-9927D83B8C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7146" y="4315268"/>
            <a:ext cx="1034107" cy="1030683"/>
          </a:xfrm>
          <a:prstGeom prst="rect">
            <a:avLst/>
          </a:prstGeom>
        </p:spPr>
      </p:pic>
    </p:spTree>
    <p:extLst>
      <p:ext uri="{BB962C8B-B14F-4D97-AF65-F5344CB8AC3E}">
        <p14:creationId xmlns:p14="http://schemas.microsoft.com/office/powerpoint/2010/main" val="4226631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BBE401AE-CB90-80CC-DE95-52926C8A0F3B}"/>
              </a:ext>
            </a:extLst>
          </p:cNvPr>
          <p:cNvPicPr>
            <a:picLocks noChangeAspect="1"/>
          </p:cNvPicPr>
          <p:nvPr/>
        </p:nvPicPr>
        <p:blipFill>
          <a:blip r:embed="rId3" cstate="print">
            <a:extLst>
              <a:ext uri="{28A0092B-C50C-407E-A947-70E740481C1C}">
                <a14:useLocalDpi xmlns:a14="http://schemas.microsoft.com/office/drawing/2010/main"/>
              </a:ext>
            </a:extLst>
          </a:blip>
          <a:srcRect l="3574" r="2249"/>
          <a:stretch>
            <a:fillRect/>
          </a:stretch>
        </p:blipFill>
        <p:spPr>
          <a:xfrm>
            <a:off x="205611" y="0"/>
            <a:ext cx="5417386" cy="4664948"/>
          </a:xfrm>
          <a:prstGeom prst="rect">
            <a:avLst/>
          </a:prstGeom>
        </p:spPr>
      </p:pic>
      <p:pic>
        <p:nvPicPr>
          <p:cNvPr id="2" name="Picture 1" descr="A screenshot of a computer&#10;&#10;AI-generated content may be incorrect.">
            <a:extLst>
              <a:ext uri="{FF2B5EF4-FFF2-40B4-BE49-F238E27FC236}">
                <a16:creationId xmlns:a16="http://schemas.microsoft.com/office/drawing/2014/main" id="{451B119C-B040-B0E8-610A-0E3F6A661AE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5611" y="4664948"/>
            <a:ext cx="5417386" cy="3494213"/>
          </a:xfrm>
          <a:prstGeom prst="rect">
            <a:avLst/>
          </a:prstGeom>
        </p:spPr>
      </p:pic>
      <p:sp>
        <p:nvSpPr>
          <p:cNvPr id="6" name="TextBox 5">
            <a:extLst>
              <a:ext uri="{FF2B5EF4-FFF2-40B4-BE49-F238E27FC236}">
                <a16:creationId xmlns:a16="http://schemas.microsoft.com/office/drawing/2014/main" id="{4E1900A4-B1FF-CDCD-AEEC-4001A7E1929D}"/>
              </a:ext>
            </a:extLst>
          </p:cNvPr>
          <p:cNvSpPr txBox="1"/>
          <p:nvPr/>
        </p:nvSpPr>
        <p:spPr>
          <a:xfrm>
            <a:off x="6095999" y="544976"/>
            <a:ext cx="6105524" cy="646331"/>
          </a:xfrm>
          <a:prstGeom prst="rect">
            <a:avLst/>
          </a:prstGeom>
          <a:noFill/>
        </p:spPr>
        <p:txBody>
          <a:bodyPr wrap="square">
            <a:spAutoFit/>
          </a:bodyPr>
          <a:lstStyle/>
          <a:p>
            <a:r>
              <a:rPr lang="pl-PL" b="1" dirty="0" err="1">
                <a:solidFill>
                  <a:srgbClr val="FFFFFF"/>
                </a:solidFill>
                <a:latin typeface="Nunito" pitchFamily="2" charset="77"/>
              </a:rPr>
              <a:t>More</a:t>
            </a:r>
            <a:r>
              <a:rPr lang="pl-PL" b="1" dirty="0">
                <a:solidFill>
                  <a:srgbClr val="FFFFFF"/>
                </a:solidFill>
                <a:latin typeface="Nunito" pitchFamily="2" charset="77"/>
              </a:rPr>
              <a:t> EPIC-WE </a:t>
            </a:r>
            <a:r>
              <a:rPr lang="pl-PL" b="1" dirty="0" err="1">
                <a:solidFill>
                  <a:srgbClr val="FFFFFF"/>
                </a:solidFill>
                <a:latin typeface="Nunito" pitchFamily="2" charset="77"/>
              </a:rPr>
              <a:t>publications</a:t>
            </a:r>
            <a:r>
              <a:rPr lang="pl-PL" b="1" dirty="0">
                <a:solidFill>
                  <a:srgbClr val="FFFFFF"/>
                </a:solidFill>
                <a:latin typeface="Nunito" pitchFamily="2" charset="77"/>
              </a:rPr>
              <a:t> and </a:t>
            </a:r>
            <a:r>
              <a:rPr lang="pl-PL" b="1" dirty="0" err="1">
                <a:solidFill>
                  <a:srgbClr val="FFFFFF"/>
                </a:solidFill>
                <a:latin typeface="Nunito" pitchFamily="2" charset="77"/>
              </a:rPr>
              <a:t>reports</a:t>
            </a:r>
            <a:r>
              <a:rPr lang="pl-PL" b="1" dirty="0">
                <a:solidFill>
                  <a:srgbClr val="FFFFFF"/>
                </a:solidFill>
                <a:latin typeface="Nunito" pitchFamily="2" charset="77"/>
              </a:rPr>
              <a:t> </a:t>
            </a:r>
            <a:r>
              <a:rPr lang="pl-PL" b="1" dirty="0" err="1">
                <a:solidFill>
                  <a:srgbClr val="FFFFFF"/>
                </a:solidFill>
                <a:latin typeface="Nunito" pitchFamily="2" charset="77"/>
              </a:rPr>
              <a:t>available</a:t>
            </a:r>
            <a:r>
              <a:rPr lang="pl-PL" b="1" dirty="0">
                <a:solidFill>
                  <a:srgbClr val="FFFFFF"/>
                </a:solidFill>
                <a:latin typeface="Nunito" pitchFamily="2" charset="77"/>
              </a:rPr>
              <a:t> open </a:t>
            </a:r>
            <a:r>
              <a:rPr lang="pl-PL" b="1" dirty="0" err="1">
                <a:solidFill>
                  <a:srgbClr val="FFFFFF"/>
                </a:solidFill>
                <a:latin typeface="Nunito" pitchFamily="2" charset="77"/>
              </a:rPr>
              <a:t>access</a:t>
            </a:r>
            <a:r>
              <a:rPr lang="pl-PL" b="1" dirty="0">
                <a:solidFill>
                  <a:srgbClr val="FFFFFF"/>
                </a:solidFill>
                <a:latin typeface="Nunito" pitchFamily="2" charset="77"/>
              </a:rPr>
              <a:t> </a:t>
            </a:r>
            <a:r>
              <a:rPr lang="pl-PL" b="1" dirty="0" err="1">
                <a:solidFill>
                  <a:srgbClr val="FFFFFF"/>
                </a:solidFill>
                <a:latin typeface="Nunito" pitchFamily="2" charset="77"/>
              </a:rPr>
              <a:t>at</a:t>
            </a:r>
            <a:r>
              <a:rPr lang="pl-PL" b="1" dirty="0">
                <a:solidFill>
                  <a:srgbClr val="FFFFFF"/>
                </a:solidFill>
                <a:latin typeface="Nunito" pitchFamily="2" charset="77"/>
              </a:rPr>
              <a:t> </a:t>
            </a:r>
            <a:r>
              <a:rPr lang="pl-PL" b="1" dirty="0" err="1">
                <a:solidFill>
                  <a:srgbClr val="FFFFFF"/>
                </a:solidFill>
                <a:latin typeface="Nunito" pitchFamily="2" charset="77"/>
              </a:rPr>
              <a:t>project</a:t>
            </a:r>
            <a:r>
              <a:rPr lang="pl-PL" b="1" dirty="0">
                <a:solidFill>
                  <a:srgbClr val="FFFFFF"/>
                </a:solidFill>
                <a:latin typeface="Nunito" pitchFamily="2" charset="77"/>
              </a:rPr>
              <a:t> </a:t>
            </a:r>
            <a:r>
              <a:rPr lang="pl-PL" b="1" dirty="0" err="1">
                <a:solidFill>
                  <a:srgbClr val="FFFFFF"/>
                </a:solidFill>
                <a:latin typeface="Nunito" pitchFamily="2" charset="77"/>
              </a:rPr>
              <a:t>website</a:t>
            </a:r>
            <a:endParaRPr lang="da-DK" b="1" dirty="0">
              <a:solidFill>
                <a:srgbClr val="FFFFFF"/>
              </a:solidFill>
              <a:latin typeface="Nunito" pitchFamily="2" charset="77"/>
            </a:endParaRPr>
          </a:p>
        </p:txBody>
      </p:sp>
      <p:pic>
        <p:nvPicPr>
          <p:cNvPr id="7" name="Picture 6" descr="A colorful background with text&#10;&#10;AI-generated content may be incorrect.">
            <a:extLst>
              <a:ext uri="{FF2B5EF4-FFF2-40B4-BE49-F238E27FC236}">
                <a16:creationId xmlns:a16="http://schemas.microsoft.com/office/drawing/2014/main" id="{D10856E7-4ACD-B5CA-33B4-E9F9FD8231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72529" y="4134678"/>
            <a:ext cx="1923989" cy="2558582"/>
          </a:xfrm>
          <a:prstGeom prst="rect">
            <a:avLst/>
          </a:prstGeom>
        </p:spPr>
      </p:pic>
      <p:pic>
        <p:nvPicPr>
          <p:cNvPr id="8" name="Picture 7" descr="A cover of a book&#10;&#10;AI-generated content may be incorrect.">
            <a:extLst>
              <a:ext uri="{FF2B5EF4-FFF2-40B4-BE49-F238E27FC236}">
                <a16:creationId xmlns:a16="http://schemas.microsoft.com/office/drawing/2014/main" id="{D2491F85-9DEA-8EA8-8C9D-36CDE0A78E2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2102" y="4134678"/>
            <a:ext cx="1800988" cy="2558582"/>
          </a:xfrm>
          <a:prstGeom prst="rect">
            <a:avLst/>
          </a:prstGeom>
        </p:spPr>
      </p:pic>
      <p:pic>
        <p:nvPicPr>
          <p:cNvPr id="9" name="Picture 8" descr="A cover of a report&#10;&#10;AI-generated content may be incorrect.">
            <a:extLst>
              <a:ext uri="{FF2B5EF4-FFF2-40B4-BE49-F238E27FC236}">
                <a16:creationId xmlns:a16="http://schemas.microsoft.com/office/drawing/2014/main" id="{6C8C1B71-3729-866F-E650-F170F73DCB2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32499" y="4134678"/>
            <a:ext cx="1808731" cy="2558582"/>
          </a:xfrm>
          <a:prstGeom prst="rect">
            <a:avLst/>
          </a:prstGeom>
        </p:spPr>
      </p:pic>
      <p:pic>
        <p:nvPicPr>
          <p:cNvPr id="10" name="Picture 9" descr="A book cover with text&#10;&#10;AI-generated content may be incorrect.">
            <a:extLst>
              <a:ext uri="{FF2B5EF4-FFF2-40B4-BE49-F238E27FC236}">
                <a16:creationId xmlns:a16="http://schemas.microsoft.com/office/drawing/2014/main" id="{15B30473-8ADD-E867-7D94-2F0408626FA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31169" y="1383701"/>
            <a:ext cx="1810061" cy="2558583"/>
          </a:xfrm>
          <a:prstGeom prst="rect">
            <a:avLst/>
          </a:prstGeom>
        </p:spPr>
      </p:pic>
      <p:pic>
        <p:nvPicPr>
          <p:cNvPr id="11" name="Picture 10">
            <a:extLst>
              <a:ext uri="{FF2B5EF4-FFF2-40B4-BE49-F238E27FC236}">
                <a16:creationId xmlns:a16="http://schemas.microsoft.com/office/drawing/2014/main" id="{5FA6FB61-ED0D-98DF-CA5D-88908CB6C4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4522" y="1295810"/>
            <a:ext cx="2100533" cy="2100533"/>
          </a:xfrm>
          <a:prstGeom prst="rect">
            <a:avLst/>
          </a:prstGeom>
        </p:spPr>
      </p:pic>
    </p:spTree>
    <p:extLst>
      <p:ext uri="{BB962C8B-B14F-4D97-AF65-F5344CB8AC3E}">
        <p14:creationId xmlns:p14="http://schemas.microsoft.com/office/powerpoint/2010/main" val="3802129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2CD4015-0F8D-7F88-F24E-FD41F5365D50}"/>
              </a:ext>
            </a:extLst>
          </p:cNvPr>
          <p:cNvSpPr>
            <a:spLocks noGrp="1"/>
          </p:cNvSpPr>
          <p:nvPr>
            <p:ph type="title"/>
          </p:nvPr>
        </p:nvSpPr>
        <p:spPr/>
        <p:txBody>
          <a:bodyPr/>
          <a:lstStyle/>
          <a:p>
            <a:r>
              <a:rPr lang="pl-PL"/>
              <a:t>Full paper available online</a:t>
            </a:r>
          </a:p>
        </p:txBody>
      </p:sp>
      <p:pic>
        <p:nvPicPr>
          <p:cNvPr id="7" name="Symbol zastępczy zawartości 6">
            <a:extLst>
              <a:ext uri="{FF2B5EF4-FFF2-40B4-BE49-F238E27FC236}">
                <a16:creationId xmlns:a16="http://schemas.microsoft.com/office/drawing/2014/main" id="{67990859-35C4-E2B7-DC1D-68D52CE876D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53331" y="1825625"/>
            <a:ext cx="4351338" cy="4351338"/>
          </a:xfrm>
          <a:prstGeom prst="rect">
            <a:avLst/>
          </a:prstGeom>
        </p:spPr>
      </p:pic>
      <p:sp>
        <p:nvSpPr>
          <p:cNvPr id="5" name="Symbol zastępczy zawartości 4">
            <a:extLst>
              <a:ext uri="{FF2B5EF4-FFF2-40B4-BE49-F238E27FC236}">
                <a16:creationId xmlns:a16="http://schemas.microsoft.com/office/drawing/2014/main" id="{C8AB6AFF-7BD3-4BD6-5DED-0136F7FB2558}"/>
              </a:ext>
            </a:extLst>
          </p:cNvPr>
          <p:cNvSpPr>
            <a:spLocks noGrp="1"/>
          </p:cNvSpPr>
          <p:nvPr>
            <p:ph sz="half" idx="2"/>
          </p:nvPr>
        </p:nvSpPr>
        <p:spPr>
          <a:xfrm>
            <a:off x="6172200" y="1505585"/>
            <a:ext cx="5394960" cy="4351338"/>
          </a:xfrm>
        </p:spPr>
        <p:txBody>
          <a:bodyPr>
            <a:normAutofit/>
          </a:bodyPr>
          <a:lstStyle/>
          <a:p>
            <a:pPr marL="0" indent="0">
              <a:buNone/>
            </a:pPr>
            <a:endParaRPr lang="pl-PL" sz="3200" dirty="0">
              <a:hlinkClick r:id="rId3"/>
            </a:endParaRPr>
          </a:p>
          <a:p>
            <a:pPr marL="0" indent="0">
              <a:buNone/>
            </a:pPr>
            <a:endParaRPr lang="pl-PL" sz="3200" dirty="0">
              <a:hlinkClick r:id="rId3"/>
            </a:endParaRPr>
          </a:p>
          <a:p>
            <a:pPr marL="0" indent="0">
              <a:buNone/>
            </a:pPr>
            <a:endParaRPr lang="pl-PL" sz="3200" dirty="0">
              <a:hlinkClick r:id="rId3"/>
            </a:endParaRPr>
          </a:p>
          <a:p>
            <a:pPr marL="0" indent="0">
              <a:buNone/>
            </a:pPr>
            <a:endParaRPr lang="pl-PL" sz="3200" dirty="0">
              <a:hlinkClick r:id="rId3"/>
            </a:endParaRPr>
          </a:p>
          <a:p>
            <a:pPr marL="0" indent="0">
              <a:buNone/>
            </a:pPr>
            <a:r>
              <a:rPr lang="pl-PL" sz="3200" dirty="0">
                <a:hlinkClick r:id="rId3"/>
              </a:rPr>
              <a:t>https://stanislawkrawczyk.pl/</a:t>
            </a:r>
            <a:r>
              <a:rPr lang="pl-PL" sz="3200" dirty="0"/>
              <a:t> (the </a:t>
            </a:r>
            <a:r>
              <a:rPr lang="pl-PL" sz="3200" dirty="0" err="1"/>
              <a:t>slides</a:t>
            </a:r>
            <a:r>
              <a:rPr lang="pl-PL" sz="3200" dirty="0"/>
              <a:t> </a:t>
            </a:r>
            <a:r>
              <a:rPr lang="pl-PL" sz="3200" dirty="0" err="1"/>
              <a:t>are</a:t>
            </a:r>
            <a:r>
              <a:rPr lang="pl-PL" sz="3200" dirty="0"/>
              <a:t> </a:t>
            </a:r>
            <a:r>
              <a:rPr lang="pl-PL" sz="3200" dirty="0" err="1"/>
              <a:t>also</a:t>
            </a:r>
            <a:r>
              <a:rPr lang="pl-PL" sz="3200" dirty="0"/>
              <a:t> </a:t>
            </a:r>
            <a:r>
              <a:rPr lang="pl-PL" sz="3200" dirty="0" err="1"/>
              <a:t>here</a:t>
            </a:r>
            <a:r>
              <a:rPr lang="pl-PL" sz="3200" dirty="0"/>
              <a:t>)</a:t>
            </a:r>
          </a:p>
        </p:txBody>
      </p:sp>
    </p:spTree>
    <p:extLst>
      <p:ext uri="{BB962C8B-B14F-4D97-AF65-F5344CB8AC3E}">
        <p14:creationId xmlns:p14="http://schemas.microsoft.com/office/powerpoint/2010/main" val="4242518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57C82-6BDD-0740-7B45-70733BAD57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956293-5AED-6A03-302A-A60ACB6FF55D}"/>
              </a:ext>
            </a:extLst>
          </p:cNvPr>
          <p:cNvSpPr>
            <a:spLocks noGrp="1"/>
          </p:cNvSpPr>
          <p:nvPr>
            <p:ph type="title"/>
          </p:nvPr>
        </p:nvSpPr>
        <p:spPr>
          <a:xfrm>
            <a:off x="3293830" y="428141"/>
            <a:ext cx="8898170" cy="939973"/>
          </a:xfrm>
        </p:spPr>
        <p:txBody>
          <a:bodyPr>
            <a:noAutofit/>
          </a:bodyPr>
          <a:lstStyle/>
          <a:p>
            <a:r>
              <a:rPr lang="en-GB" sz="2400" b="1" dirty="0">
                <a:solidFill>
                  <a:schemeClr val="tx1"/>
                </a:solidFill>
                <a:latin typeface="Nunito" pitchFamily="2" charset="77"/>
              </a:rPr>
              <a:t>1 Quadruple Helix Cultural Innovation Ecosystem linking</a:t>
            </a:r>
            <a:br>
              <a:rPr lang="en-GB" sz="2400" b="1" dirty="0">
                <a:solidFill>
                  <a:schemeClr val="tx1"/>
                </a:solidFill>
                <a:latin typeface="Nunito" pitchFamily="2" charset="77"/>
              </a:rPr>
            </a:br>
            <a:r>
              <a:rPr lang="en-GB" sz="2400" b="1" dirty="0">
                <a:solidFill>
                  <a:schemeClr val="tx1"/>
                </a:solidFill>
                <a:latin typeface="Nunito" pitchFamily="2" charset="77"/>
              </a:rPr>
              <a:t>3 QH Cultural Hubs in cross-sector collaboration, innovation, and partnerships through 12 Cultural Game Jams </a:t>
            </a:r>
            <a:br>
              <a:rPr lang="en-GB" sz="2400" b="1" dirty="0">
                <a:solidFill>
                  <a:schemeClr val="tx1"/>
                </a:solidFill>
                <a:latin typeface="Nunito" pitchFamily="2" charset="77"/>
              </a:rPr>
            </a:br>
            <a:r>
              <a:rPr lang="en-GB" sz="2400" b="1" dirty="0">
                <a:solidFill>
                  <a:schemeClr val="tx1"/>
                </a:solidFill>
                <a:latin typeface="Nunito" pitchFamily="2" charset="77"/>
              </a:rPr>
              <a:t>with 400+ youth creating 100+ games through</a:t>
            </a:r>
            <a:r>
              <a:rPr lang="en-GB" sz="2400" b="1" dirty="0">
                <a:latin typeface="Nunito" pitchFamily="2" charset="77"/>
              </a:rPr>
              <a:t>/for</a:t>
            </a:r>
            <a:r>
              <a:rPr lang="en-GB" sz="2400" b="1" dirty="0">
                <a:solidFill>
                  <a:schemeClr val="tx1"/>
                </a:solidFill>
                <a:latin typeface="Nunito" pitchFamily="2" charset="77"/>
              </a:rPr>
              <a:t> culture</a:t>
            </a:r>
          </a:p>
        </p:txBody>
      </p:sp>
      <p:pic>
        <p:nvPicPr>
          <p:cNvPr id="1026" name="Picture 2" descr="Picture">
            <a:extLst>
              <a:ext uri="{FF2B5EF4-FFF2-40B4-BE49-F238E27FC236}">
                <a16:creationId xmlns:a16="http://schemas.microsoft.com/office/drawing/2014/main" id="{0380AEE9-DF3B-E047-7720-741DE8247DB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93830" y="1834553"/>
            <a:ext cx="8383642" cy="4715799"/>
          </a:xfrm>
          <a:prstGeom prst="rect">
            <a:avLst/>
          </a:prstGeom>
          <a:noFill/>
          <a:ln w="57150">
            <a:solidFill>
              <a:srgbClr val="7030A0"/>
            </a:solidFill>
          </a:ln>
          <a:extLst>
            <a:ext uri="{909E8E84-426E-40DD-AFC4-6F175D3DCCD1}">
              <a14:hiddenFill xmlns:a14="http://schemas.microsoft.com/office/drawing/2010/main">
                <a:solidFill>
                  <a:srgbClr val="FFFFFF"/>
                </a:solidFill>
              </a14:hiddenFill>
            </a:ext>
          </a:extLst>
        </p:spPr>
      </p:pic>
      <p:pic>
        <p:nvPicPr>
          <p:cNvPr id="7" name="Picture 6" descr="A logo for a cultural event&#10;&#10;Description automatically generated">
            <a:extLst>
              <a:ext uri="{FF2B5EF4-FFF2-40B4-BE49-F238E27FC236}">
                <a16:creationId xmlns:a16="http://schemas.microsoft.com/office/drawing/2014/main" id="{703D8BD6-5857-C9D2-33BA-8C02E64DE9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476" y="107236"/>
            <a:ext cx="2618274" cy="4498797"/>
          </a:xfrm>
          <a:prstGeom prst="rect">
            <a:avLst/>
          </a:prstGeom>
        </p:spPr>
      </p:pic>
      <p:pic>
        <p:nvPicPr>
          <p:cNvPr id="5" name="Picture 4">
            <a:extLst>
              <a:ext uri="{FF2B5EF4-FFF2-40B4-BE49-F238E27FC236}">
                <a16:creationId xmlns:a16="http://schemas.microsoft.com/office/drawing/2014/main" id="{D94944C8-3F78-7810-836D-018A1D970F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528" y="4606033"/>
            <a:ext cx="2000072" cy="2000072"/>
          </a:xfrm>
          <a:prstGeom prst="rect">
            <a:avLst/>
          </a:prstGeom>
        </p:spPr>
      </p:pic>
    </p:spTree>
    <p:extLst>
      <p:ext uri="{BB962C8B-B14F-4D97-AF65-F5344CB8AC3E}">
        <p14:creationId xmlns:p14="http://schemas.microsoft.com/office/powerpoint/2010/main" val="3760795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12">
            <a:extLst>
              <a:ext uri="{FF2B5EF4-FFF2-40B4-BE49-F238E27FC236}">
                <a16:creationId xmlns:a16="http://schemas.microsoft.com/office/drawing/2014/main" id="{D3866B94-0231-E867-66FE-B8D84C16CF6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689750" y="0"/>
            <a:ext cx="8502250" cy="6858000"/>
          </a:xfrm>
          <a:custGeom>
            <a:avLst/>
            <a:gdLst>
              <a:gd name="connsiteX0" fmla="*/ 3428381 w 8502250"/>
              <a:gd name="connsiteY0" fmla="*/ 0 h 6858000"/>
              <a:gd name="connsiteX1" fmla="*/ 3429000 w 8502250"/>
              <a:gd name="connsiteY1" fmla="*/ 0 h 6858000"/>
              <a:gd name="connsiteX2" fmla="*/ 8502250 w 8502250"/>
              <a:gd name="connsiteY2" fmla="*/ 0 h 6858000"/>
              <a:gd name="connsiteX3" fmla="*/ 8502250 w 8502250"/>
              <a:gd name="connsiteY3" fmla="*/ 6858000 h 6858000"/>
              <a:gd name="connsiteX4" fmla="*/ 3429000 w 8502250"/>
              <a:gd name="connsiteY4" fmla="*/ 6858000 h 6858000"/>
              <a:gd name="connsiteX5" fmla="*/ 3428381 w 8502250"/>
              <a:gd name="connsiteY5" fmla="*/ 6858000 h 6858000"/>
              <a:gd name="connsiteX6" fmla="*/ 3428381 w 8502250"/>
              <a:gd name="connsiteY6" fmla="*/ 6857985 h 6858000"/>
              <a:gd name="connsiteX7" fmla="*/ 3252544 w 8502250"/>
              <a:gd name="connsiteY7" fmla="*/ 6853538 h 6858000"/>
              <a:gd name="connsiteX8" fmla="*/ 0 w 8502250"/>
              <a:gd name="connsiteY8" fmla="*/ 3429000 h 6858000"/>
              <a:gd name="connsiteX9" fmla="*/ 3252544 w 8502250"/>
              <a:gd name="connsiteY9" fmla="*/ 4462 h 6858000"/>
              <a:gd name="connsiteX10" fmla="*/ 3428381 w 8502250"/>
              <a:gd name="connsiteY10" fmla="*/ 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02250" h="6858000">
                <a:moveTo>
                  <a:pt x="3428381" y="0"/>
                </a:moveTo>
                <a:lnTo>
                  <a:pt x="3429000" y="0"/>
                </a:lnTo>
                <a:lnTo>
                  <a:pt x="8502250" y="0"/>
                </a:lnTo>
                <a:lnTo>
                  <a:pt x="8502250" y="6858000"/>
                </a:lnTo>
                <a:lnTo>
                  <a:pt x="3429000" y="6858000"/>
                </a:lnTo>
                <a:lnTo>
                  <a:pt x="3428381" y="6858000"/>
                </a:lnTo>
                <a:lnTo>
                  <a:pt x="3428381" y="6857985"/>
                </a:lnTo>
                <a:lnTo>
                  <a:pt x="3252544" y="6853538"/>
                </a:lnTo>
                <a:cubicBezTo>
                  <a:pt x="1440764" y="6761699"/>
                  <a:pt x="0" y="5263603"/>
                  <a:pt x="0" y="3429000"/>
                </a:cubicBezTo>
                <a:cubicBezTo>
                  <a:pt x="0" y="1594397"/>
                  <a:pt x="1440764" y="96301"/>
                  <a:pt x="3252544" y="4462"/>
                </a:cubicBezTo>
                <a:lnTo>
                  <a:pt x="3428381" y="16"/>
                </a:lnTo>
                <a:close/>
              </a:path>
            </a:pathLst>
          </a:custGeom>
          <a:pattFill prst="pct20">
            <a:fgClr>
              <a:schemeClr val="tx1"/>
            </a:fgClr>
            <a:bgClr>
              <a:schemeClr val="bg1"/>
            </a:bgClr>
          </a:pattFill>
        </p:spPr>
      </p:pic>
      <p:pic>
        <p:nvPicPr>
          <p:cNvPr id="6" name="Picture 5">
            <a:extLst>
              <a:ext uri="{FF2B5EF4-FFF2-40B4-BE49-F238E27FC236}">
                <a16:creationId xmlns:a16="http://schemas.microsoft.com/office/drawing/2014/main" id="{05E56993-6C93-E1EF-2138-72374701A7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962" y="392676"/>
            <a:ext cx="5096932" cy="6065274"/>
          </a:xfrm>
          <a:prstGeom prst="rect">
            <a:avLst/>
          </a:prstGeom>
        </p:spPr>
      </p:pic>
    </p:spTree>
    <p:extLst>
      <p:ext uri="{BB962C8B-B14F-4D97-AF65-F5344CB8AC3E}">
        <p14:creationId xmlns:p14="http://schemas.microsoft.com/office/powerpoint/2010/main" val="341169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CED1529-16FC-4953-9DD1-ABB88DFFE23B}"/>
              </a:ext>
            </a:extLst>
          </p:cNvPr>
          <p:cNvGraphicFramePr/>
          <p:nvPr/>
        </p:nvGraphicFramePr>
        <p:xfrm>
          <a:off x="1947333" y="-121175"/>
          <a:ext cx="10380133" cy="7080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CA0C78E3-0613-6800-C5F3-4A6E0F0C7A24}"/>
              </a:ext>
            </a:extLst>
          </p:cNvPr>
          <p:cNvSpPr txBox="1"/>
          <p:nvPr/>
        </p:nvSpPr>
        <p:spPr>
          <a:xfrm>
            <a:off x="122770" y="336023"/>
            <a:ext cx="6104466" cy="6617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90" normalizeH="0" baseline="0" noProof="0" dirty="0">
                <a:ln>
                  <a:noFill/>
                </a:ln>
                <a:solidFill>
                  <a:srgbClr val="000000"/>
                </a:solidFill>
                <a:effectLst/>
                <a:uLnTx/>
                <a:uFillTx/>
                <a:latin typeface="Nunito" pitchFamily="2" charset="77"/>
                <a:ea typeface="+mn-ea"/>
                <a:cs typeface="Mitr Light" panose="00000400000000000000" pitchFamily="2" charset="-34"/>
              </a:rPr>
              <a:t>GAMES as CULTURE</a:t>
            </a:r>
            <a:endParaRPr kumimoji="0" lang="en-US" sz="3700" b="1" i="0" u="none" strike="noStrike" kern="1200" cap="none" spc="90" normalizeH="0" baseline="0" noProof="0" dirty="0">
              <a:ln>
                <a:noFill/>
              </a:ln>
              <a:solidFill>
                <a:srgbClr val="000000"/>
              </a:solidFill>
              <a:effectLst/>
              <a:uLnTx/>
              <a:uFillTx/>
              <a:latin typeface="Nunito" pitchFamily="2" charset="77"/>
              <a:ea typeface="+mn-ea"/>
              <a:cs typeface="Mitr Medium" panose="00000600000000000000" pitchFamily="2" charset="-34"/>
            </a:endParaRPr>
          </a:p>
        </p:txBody>
      </p:sp>
      <p:sp>
        <p:nvSpPr>
          <p:cNvPr id="7" name="TextBox 6">
            <a:extLst>
              <a:ext uri="{FF2B5EF4-FFF2-40B4-BE49-F238E27FC236}">
                <a16:creationId xmlns:a16="http://schemas.microsoft.com/office/drawing/2014/main" id="{21F010F7-AB1F-20D6-D16F-FD6956EFC73C}"/>
              </a:ext>
            </a:extLst>
          </p:cNvPr>
          <p:cNvSpPr txBox="1"/>
          <p:nvPr/>
        </p:nvSpPr>
        <p:spPr>
          <a:xfrm>
            <a:off x="275167" y="874987"/>
            <a:ext cx="4652433" cy="1015663"/>
          </a:xfrm>
          <a:prstGeom prst="rect">
            <a:avLst/>
          </a:prstGeom>
          <a:solidFill>
            <a:schemeClr val="accent1">
              <a:alpha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90" normalizeH="0" baseline="0" noProof="0" dirty="0">
                <a:ln>
                  <a:noFill/>
                </a:ln>
                <a:solidFill>
                  <a:srgbClr val="000000"/>
                </a:solidFill>
                <a:effectLst/>
                <a:uLnTx/>
                <a:uFillTx/>
                <a:latin typeface="Nunito" pitchFamily="2" charset="77"/>
                <a:ea typeface="+mn-ea"/>
                <a:cs typeface="Mitr ExtraLight" panose="00000300000000000000" pitchFamily="2" charset="-34"/>
              </a:rPr>
              <a:t>Game-making as culture-making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90" normalizeH="0" baseline="0" noProof="0" dirty="0">
                <a:ln>
                  <a:noFill/>
                </a:ln>
                <a:solidFill>
                  <a:srgbClr val="000000"/>
                </a:solidFill>
                <a:effectLst/>
                <a:uLnTx/>
                <a:uFillTx/>
                <a:latin typeface="Nunito" pitchFamily="2" charset="77"/>
                <a:ea typeface="+mn-ea"/>
                <a:cs typeface="Mitr ExtraLight" panose="00000300000000000000" pitchFamily="2" charset="-34"/>
              </a:rPr>
              <a:t>Games as part of cultural heritage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90" normalizeH="0" baseline="0" noProof="0" dirty="0">
                <a:ln>
                  <a:noFill/>
                </a:ln>
                <a:solidFill>
                  <a:srgbClr val="000000"/>
                </a:solidFill>
                <a:effectLst/>
                <a:uLnTx/>
                <a:uFillTx/>
                <a:latin typeface="Nunito" pitchFamily="2" charset="77"/>
                <a:ea typeface="+mn-ea"/>
                <a:cs typeface="Mitr ExtraLight" panose="00000300000000000000" pitchFamily="2" charset="-34"/>
              </a:rPr>
              <a:t>Games as cultural participation</a:t>
            </a:r>
          </a:p>
        </p:txBody>
      </p:sp>
    </p:spTree>
    <p:extLst>
      <p:ext uri="{BB962C8B-B14F-4D97-AF65-F5344CB8AC3E}">
        <p14:creationId xmlns:p14="http://schemas.microsoft.com/office/powerpoint/2010/main" val="2760065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FC46D-F380-2536-97E1-7B8EB81D4499}"/>
            </a:ext>
          </a:extLst>
        </p:cNvPr>
        <p:cNvGrpSpPr/>
        <p:nvPr/>
      </p:nvGrpSpPr>
      <p:grpSpPr>
        <a:xfrm>
          <a:off x="0" y="0"/>
          <a:ext cx="0" cy="0"/>
          <a:chOff x="0" y="0"/>
          <a:chExt cx="0" cy="0"/>
        </a:xfrm>
      </p:grpSpPr>
      <p:pic>
        <p:nvPicPr>
          <p:cNvPr id="5" name="Picture 4" descr="A screenshot of a video game&#10;&#10;AI-generated content may be incorrect.">
            <a:extLst>
              <a:ext uri="{FF2B5EF4-FFF2-40B4-BE49-F238E27FC236}">
                <a16:creationId xmlns:a16="http://schemas.microsoft.com/office/drawing/2014/main" id="{869E94E3-4758-C42C-13D5-6BB5EF65AA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92" y="189190"/>
            <a:ext cx="4394568" cy="3153103"/>
          </a:xfrm>
          <a:prstGeom prst="rect">
            <a:avLst/>
          </a:prstGeom>
        </p:spPr>
      </p:pic>
      <p:sp>
        <p:nvSpPr>
          <p:cNvPr id="6" name="TextBox 5">
            <a:extLst>
              <a:ext uri="{FF2B5EF4-FFF2-40B4-BE49-F238E27FC236}">
                <a16:creationId xmlns:a16="http://schemas.microsoft.com/office/drawing/2014/main" id="{76D09362-2B5B-A9A5-B41D-7F03A6457AFA}"/>
              </a:ext>
            </a:extLst>
          </p:cNvPr>
          <p:cNvSpPr txBox="1"/>
          <p:nvPr/>
        </p:nvSpPr>
        <p:spPr>
          <a:xfrm>
            <a:off x="4583693" y="210496"/>
            <a:ext cx="7066440" cy="830997"/>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lumMod val="65000"/>
                    <a:lumOff val="35000"/>
                  </a:srgbClr>
                </a:solidFill>
                <a:effectLst/>
                <a:uLnTx/>
                <a:uFillTx/>
                <a:latin typeface="Nunito" pitchFamily="2" charset="77"/>
                <a:ea typeface="+mn-ea"/>
                <a:cs typeface="+mn-cs"/>
              </a:rPr>
              <a:t>Cultural Game Jams creating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lumMod val="65000"/>
                    <a:lumOff val="35000"/>
                  </a:srgbClr>
                </a:solidFill>
                <a:effectLst/>
                <a:uLnTx/>
                <a:uFillTx/>
                <a:latin typeface="Nunito" pitchFamily="2" charset="77"/>
                <a:ea typeface="+mn-ea"/>
                <a:cs typeface="+mn-cs"/>
              </a:rPr>
              <a:t>Games through / for</a:t>
            </a:r>
            <a:r>
              <a:rPr lang="en-GB" sz="2400" b="1" dirty="0">
                <a:solidFill>
                  <a:srgbClr val="000000">
                    <a:lumMod val="65000"/>
                    <a:lumOff val="35000"/>
                  </a:srgbClr>
                </a:solidFill>
                <a:latin typeface="Nunito" pitchFamily="2" charset="77"/>
              </a:rPr>
              <a:t> </a:t>
            </a:r>
            <a:r>
              <a:rPr kumimoji="0" lang="en-GB" sz="2400" b="1" i="0" u="none" strike="noStrike" kern="1200" cap="none" spc="0" normalizeH="0" baseline="0" noProof="0" dirty="0">
                <a:ln>
                  <a:noFill/>
                </a:ln>
                <a:solidFill>
                  <a:srgbClr val="000000">
                    <a:lumMod val="65000"/>
                    <a:lumOff val="35000"/>
                  </a:srgbClr>
                </a:solidFill>
                <a:effectLst/>
                <a:uLnTx/>
                <a:uFillTx/>
                <a:latin typeface="Nunito" pitchFamily="2" charset="77"/>
                <a:ea typeface="+mn-ea"/>
                <a:cs typeface="+mn-cs"/>
              </a:rPr>
              <a:t>Culture</a:t>
            </a:r>
            <a:endParaRPr kumimoji="0" lang="en-GB" sz="1200" b="0" i="0" u="none" strike="noStrike" kern="1200" cap="none" spc="0" normalizeH="0" baseline="0" noProof="0" dirty="0">
              <a:ln>
                <a:noFill/>
              </a:ln>
              <a:solidFill>
                <a:srgbClr val="000000">
                  <a:lumMod val="65000"/>
                  <a:lumOff val="35000"/>
                </a:srgbClr>
              </a:solidFill>
              <a:effectLst/>
              <a:uLnTx/>
              <a:uFillTx/>
              <a:latin typeface="Nunito" pitchFamily="2" charset="77"/>
              <a:ea typeface="+mn-ea"/>
              <a:cs typeface="+mn-cs"/>
            </a:endParaRPr>
          </a:p>
        </p:txBody>
      </p:sp>
      <p:sp>
        <p:nvSpPr>
          <p:cNvPr id="8" name="TextBox 7">
            <a:extLst>
              <a:ext uri="{FF2B5EF4-FFF2-40B4-BE49-F238E27FC236}">
                <a16:creationId xmlns:a16="http://schemas.microsoft.com/office/drawing/2014/main" id="{D7F842F1-79EE-2917-8BFC-E28B1F32BDCC}"/>
              </a:ext>
            </a:extLst>
          </p:cNvPr>
          <p:cNvSpPr txBox="1"/>
          <p:nvPr/>
        </p:nvSpPr>
        <p:spPr>
          <a:xfrm>
            <a:off x="4583693" y="1237914"/>
            <a:ext cx="7066440" cy="3770263"/>
          </a:xfrm>
          <a:prstGeom prst="rect">
            <a:avLst/>
          </a:prstGeom>
          <a:solidFill>
            <a:schemeClr val="bg2"/>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700" b="1" i="0" u="none" strike="noStrike" kern="1200" cap="none" spc="0" normalizeH="0" baseline="0" noProof="0" dirty="0">
                <a:ln>
                  <a:noFill/>
                </a:ln>
                <a:solidFill>
                  <a:srgbClr val="000000">
                    <a:lumMod val="65000"/>
                    <a:lumOff val="35000"/>
                  </a:srgbClr>
                </a:solidFill>
                <a:effectLst/>
                <a:uLnTx/>
                <a:uFillTx/>
                <a:latin typeface="Nunito" pitchFamily="2" charset="77"/>
                <a:ea typeface="+mn-ea"/>
                <a:cs typeface="+mn-cs"/>
              </a:rPr>
              <a:t>Source material: Tangible &amp; intangible cultural heritage as concrete game-making material</a:t>
            </a:r>
            <a:r>
              <a:rPr kumimoji="0" lang="pl-PL" sz="1700" b="1" i="0" u="none" strike="noStrike" kern="1200" cap="none" spc="0" normalizeH="0" baseline="0" noProof="0" dirty="0">
                <a:ln>
                  <a:noFill/>
                </a:ln>
                <a:solidFill>
                  <a:srgbClr val="000000">
                    <a:lumMod val="65000"/>
                    <a:lumOff val="35000"/>
                  </a:srgbClr>
                </a:solidFill>
                <a:effectLst/>
                <a:uLnTx/>
                <a:uFillTx/>
                <a:latin typeface="Nunito" pitchFamily="2" charset="77"/>
                <a:ea typeface="+mn-ea"/>
                <a:cs typeface="+mn-cs"/>
              </a:rPr>
              <a:t>,</a:t>
            </a:r>
            <a:r>
              <a:rPr kumimoji="0" lang="en-GB" sz="1700" b="1" i="0" u="none" strike="noStrike" kern="1200" cap="none" spc="0" normalizeH="0" baseline="0" noProof="0" dirty="0">
                <a:ln>
                  <a:noFill/>
                </a:ln>
                <a:solidFill>
                  <a:srgbClr val="000000">
                    <a:lumMod val="65000"/>
                    <a:lumOff val="35000"/>
                  </a:srgbClr>
                </a:solidFill>
                <a:effectLst/>
                <a:uLnTx/>
                <a:uFillTx/>
                <a:latin typeface="Nunito" pitchFamily="2" charset="77"/>
                <a:ea typeface="+mn-ea"/>
                <a:cs typeface="+mn-cs"/>
              </a:rPr>
              <a:t> not ‘decoration’</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GB" sz="1700" b="1" i="0" u="none" strike="noStrike" kern="1200" cap="none" spc="0" normalizeH="0" baseline="0" noProof="0" dirty="0">
              <a:ln>
                <a:noFill/>
              </a:ln>
              <a:solidFill>
                <a:srgbClr val="000000">
                  <a:lumMod val="65000"/>
                  <a:lumOff val="35000"/>
                </a:srgbClr>
              </a:solidFill>
              <a:effectLst/>
              <a:uLnTx/>
              <a:uFillTx/>
              <a:latin typeface="Nunito" pitchFamily="2" charset="77"/>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700" b="1" i="0" u="none" strike="noStrike" kern="1200" cap="none" spc="0" normalizeH="0" baseline="0" noProof="0" dirty="0">
                <a:ln>
                  <a:noFill/>
                </a:ln>
                <a:solidFill>
                  <a:srgbClr val="000000">
                    <a:lumMod val="65000"/>
                    <a:lumOff val="35000"/>
                  </a:srgbClr>
                </a:solidFill>
                <a:effectLst/>
                <a:uLnTx/>
                <a:uFillTx/>
                <a:latin typeface="Nunito" pitchFamily="2" charset="77"/>
                <a:ea typeface="+mn-ea"/>
                <a:cs typeface="+mn-cs"/>
              </a:rPr>
              <a:t>Youth integrate cultural heritage &amp; values into game mechanics, aesthetics, narratives, gameplay interactions &amp; experiences to create innovative games through/for culture </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GB" sz="1700" b="1" i="0" u="none" strike="noStrike" kern="1200" cap="none" spc="0" normalizeH="0" baseline="0" noProof="0" dirty="0">
              <a:ln>
                <a:noFill/>
              </a:ln>
              <a:solidFill>
                <a:srgbClr val="000000">
                  <a:lumMod val="65000"/>
                  <a:lumOff val="35000"/>
                </a:srgbClr>
              </a:solidFill>
              <a:effectLst/>
              <a:uLnTx/>
              <a:uFillTx/>
              <a:latin typeface="Nunito" pitchFamily="2" charset="77"/>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700" b="1" i="0" u="none" strike="noStrike" kern="1200" cap="none" spc="0" normalizeH="0" baseline="0" noProof="0" dirty="0">
                <a:ln>
                  <a:noFill/>
                </a:ln>
                <a:solidFill>
                  <a:srgbClr val="000000">
                    <a:lumMod val="65000"/>
                    <a:lumOff val="35000"/>
                  </a:srgbClr>
                </a:solidFill>
                <a:effectLst/>
                <a:uLnTx/>
                <a:uFillTx/>
                <a:latin typeface="Nunito" pitchFamily="2" charset="77"/>
                <a:ea typeface="+mn-ea"/>
                <a:cs typeface="+mn-cs"/>
              </a:rPr>
              <a:t>CHI-CI practice sit</a:t>
            </a:r>
            <a:r>
              <a:rPr kumimoji="0" lang="pl-PL" sz="1700" b="1" i="0" u="none" strike="noStrike" kern="1200" cap="none" spc="0" normalizeH="0" baseline="0" noProof="0" dirty="0">
                <a:ln>
                  <a:noFill/>
                </a:ln>
                <a:solidFill>
                  <a:srgbClr val="000000">
                    <a:lumMod val="65000"/>
                    <a:lumOff val="35000"/>
                  </a:srgbClr>
                </a:solidFill>
                <a:effectLst/>
                <a:uLnTx/>
                <a:uFillTx/>
                <a:latin typeface="Nunito" pitchFamily="2" charset="77"/>
                <a:ea typeface="+mn-ea"/>
                <a:cs typeface="+mn-cs"/>
              </a:rPr>
              <a:t>e</a:t>
            </a:r>
            <a:r>
              <a:rPr kumimoji="0" lang="en-GB" sz="1700" b="1" i="0" u="none" strike="noStrike" kern="1200" cap="none" spc="0" normalizeH="0" baseline="0" noProof="0" dirty="0">
                <a:ln>
                  <a:noFill/>
                </a:ln>
                <a:solidFill>
                  <a:srgbClr val="000000">
                    <a:lumMod val="65000"/>
                    <a:lumOff val="35000"/>
                  </a:srgbClr>
                </a:solidFill>
                <a:effectLst/>
                <a:uLnTx/>
                <a:uFillTx/>
                <a:latin typeface="Nunito" pitchFamily="2" charset="77"/>
                <a:ea typeface="+mn-ea"/>
                <a:cs typeface="+mn-cs"/>
              </a:rPr>
              <a:t>-</a:t>
            </a:r>
            <a:r>
              <a:rPr kumimoji="0" lang="en-GB" sz="1700" b="1" i="0" u="none" strike="noStrike" kern="1200" cap="none" spc="0" normalizeH="0" baseline="0" noProof="0" dirty="0" err="1">
                <a:ln>
                  <a:noFill/>
                </a:ln>
                <a:solidFill>
                  <a:srgbClr val="000000">
                    <a:lumMod val="65000"/>
                    <a:lumOff val="35000"/>
                  </a:srgbClr>
                </a:solidFill>
                <a:effectLst/>
                <a:uLnTx/>
                <a:uFillTx/>
                <a:latin typeface="Nunito" pitchFamily="2" charset="77"/>
                <a:ea typeface="+mn-ea"/>
                <a:cs typeface="+mn-cs"/>
              </a:rPr>
              <a:t>centered</a:t>
            </a:r>
            <a:r>
              <a:rPr kumimoji="0" lang="en-GB" sz="1700" b="1" i="0" u="none" strike="noStrike" kern="1200" cap="none" spc="0" normalizeH="0" baseline="0" noProof="0" dirty="0">
                <a:ln>
                  <a:noFill/>
                </a:ln>
                <a:solidFill>
                  <a:srgbClr val="000000">
                    <a:lumMod val="65000"/>
                    <a:lumOff val="35000"/>
                  </a:srgbClr>
                </a:solidFill>
                <a:effectLst/>
                <a:uLnTx/>
                <a:uFillTx/>
                <a:latin typeface="Nunito" pitchFamily="2" charset="77"/>
                <a:ea typeface="+mn-ea"/>
                <a:cs typeface="+mn-cs"/>
              </a:rPr>
              <a:t> empowered partnerships in Cultural Game Jams positioning game-making as culture-making</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GB" sz="1700" b="1" dirty="0">
              <a:solidFill>
                <a:srgbClr val="000000">
                  <a:lumMod val="65000"/>
                  <a:lumOff val="35000"/>
                </a:srgbClr>
              </a:solidFill>
              <a:latin typeface="Nunito" pitchFamily="2" charset="77"/>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GB" sz="1700" b="1" dirty="0">
                <a:solidFill>
                  <a:srgbClr val="000000">
                    <a:lumMod val="65000"/>
                    <a:lumOff val="35000"/>
                  </a:srgbClr>
                </a:solidFill>
                <a:latin typeface="Nunito" pitchFamily="2" charset="77"/>
              </a:rPr>
              <a:t>P</a:t>
            </a:r>
            <a:r>
              <a:rPr kumimoji="0" lang="en-GB" sz="1700" b="1" i="0" u="none" strike="noStrike" kern="1200" cap="none" spc="0" normalizeH="0" baseline="0" noProof="0" dirty="0" err="1">
                <a:ln>
                  <a:noFill/>
                </a:ln>
                <a:solidFill>
                  <a:srgbClr val="000000">
                    <a:lumMod val="65000"/>
                    <a:lumOff val="35000"/>
                  </a:srgbClr>
                </a:solidFill>
                <a:effectLst/>
                <a:uLnTx/>
                <a:uFillTx/>
                <a:latin typeface="Nunito" pitchFamily="2" charset="77"/>
                <a:ea typeface="+mn-ea"/>
                <a:cs typeface="+mn-cs"/>
              </a:rPr>
              <a:t>romote</a:t>
            </a:r>
            <a:r>
              <a:rPr kumimoji="0" lang="en-GB" sz="1700" b="1" i="0" u="none" strike="noStrike" kern="1200" cap="none" spc="0" normalizeH="0" baseline="0" noProof="0" dirty="0">
                <a:ln>
                  <a:noFill/>
                </a:ln>
                <a:solidFill>
                  <a:srgbClr val="000000">
                    <a:lumMod val="65000"/>
                    <a:lumOff val="35000"/>
                  </a:srgbClr>
                </a:solidFill>
                <a:effectLst/>
                <a:uLnTx/>
                <a:uFillTx/>
                <a:latin typeface="Nunito" pitchFamily="2" charset="77"/>
                <a:ea typeface="+mn-ea"/>
                <a:cs typeface="+mn-cs"/>
              </a:rPr>
              <a:t> societal transformation and cultural innovation through inviting players to </a:t>
            </a:r>
            <a:r>
              <a:rPr kumimoji="0" lang="en-GB" sz="1700" b="1" i="0" u="none" strike="noStrike" kern="1200" cap="none" spc="0" normalizeH="0" baseline="0" noProof="0" dirty="0" err="1">
                <a:ln>
                  <a:noFill/>
                </a:ln>
                <a:solidFill>
                  <a:srgbClr val="000000">
                    <a:lumMod val="65000"/>
                    <a:lumOff val="35000"/>
                  </a:srgbClr>
                </a:solidFill>
                <a:effectLst/>
                <a:uLnTx/>
                <a:uFillTx/>
                <a:latin typeface="Nunito" pitchFamily="2" charset="77"/>
                <a:ea typeface="+mn-ea"/>
                <a:cs typeface="+mn-cs"/>
              </a:rPr>
              <a:t>explor</a:t>
            </a:r>
            <a:r>
              <a:rPr kumimoji="0" lang="pl-PL" sz="1700" b="1" i="0" u="none" strike="noStrike" kern="1200" cap="none" spc="0" normalizeH="0" baseline="0" noProof="0" dirty="0">
                <a:ln>
                  <a:noFill/>
                </a:ln>
                <a:solidFill>
                  <a:srgbClr val="000000">
                    <a:lumMod val="65000"/>
                    <a:lumOff val="35000"/>
                  </a:srgbClr>
                </a:solidFill>
                <a:effectLst/>
                <a:uLnTx/>
                <a:uFillTx/>
                <a:latin typeface="Nunito" pitchFamily="2" charset="77"/>
                <a:ea typeface="+mn-ea"/>
                <a:cs typeface="+mn-cs"/>
              </a:rPr>
              <a:t>e </a:t>
            </a:r>
            <a:r>
              <a:rPr kumimoji="0" lang="en-GB" sz="1700" b="1" i="0" u="none" strike="noStrike" kern="1200" cap="none" spc="0" normalizeH="0" baseline="0" noProof="0" dirty="0">
                <a:ln>
                  <a:noFill/>
                </a:ln>
                <a:solidFill>
                  <a:srgbClr val="000000">
                    <a:lumMod val="65000"/>
                    <a:lumOff val="35000"/>
                  </a:srgbClr>
                </a:solidFill>
                <a:effectLst/>
                <a:uLnTx/>
                <a:uFillTx/>
                <a:latin typeface="Nunito" pitchFamily="2" charset="77"/>
                <a:ea typeface="+mn-ea"/>
                <a:cs typeface="+mn-cs"/>
              </a:rPr>
              <a:t>to experience, manipulate, and extend tangible cultural heritage</a:t>
            </a:r>
            <a:endParaRPr lang="en-GB" dirty="0">
              <a:latin typeface="Zilla Slab" pitchFamily="2" charset="77"/>
            </a:endParaRPr>
          </a:p>
          <a:p>
            <a:endParaRPr lang="en-DK" dirty="0">
              <a:latin typeface="Zilla Slab" pitchFamily="2" charset="77"/>
            </a:endParaRPr>
          </a:p>
        </p:txBody>
      </p:sp>
      <p:pic>
        <p:nvPicPr>
          <p:cNvPr id="2" name="Picture 1" descr="A screenshot of a video game&#10;&#10;AI-generated content may be incorrect.">
            <a:extLst>
              <a:ext uri="{FF2B5EF4-FFF2-40B4-BE49-F238E27FC236}">
                <a16:creationId xmlns:a16="http://schemas.microsoft.com/office/drawing/2014/main" id="{25AAD8A4-45F9-616A-5C5A-C083CAEB4C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3555128"/>
            <a:ext cx="4416161" cy="3153102"/>
          </a:xfrm>
          <a:prstGeom prst="rect">
            <a:avLst/>
          </a:prstGeom>
        </p:spPr>
      </p:pic>
      <p:pic>
        <p:nvPicPr>
          <p:cNvPr id="10" name="Immagine 11">
            <a:extLst>
              <a:ext uri="{FF2B5EF4-FFF2-40B4-BE49-F238E27FC236}">
                <a16:creationId xmlns:a16="http://schemas.microsoft.com/office/drawing/2014/main" id="{E6843A87-8A95-0CBE-926A-C58E4C3C7E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583693" y="5479853"/>
            <a:ext cx="3851631" cy="1167651"/>
          </a:xfrm>
          <a:prstGeom prst="rect">
            <a:avLst/>
          </a:prstGeom>
        </p:spPr>
      </p:pic>
    </p:spTree>
    <p:extLst>
      <p:ext uri="{BB962C8B-B14F-4D97-AF65-F5344CB8AC3E}">
        <p14:creationId xmlns:p14="http://schemas.microsoft.com/office/powerpoint/2010/main" val="2189224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121669B-AF9D-40E0-2FB2-4BBF9F96A9FF}"/>
              </a:ext>
            </a:extLst>
          </p:cNvPr>
          <p:cNvSpPr>
            <a:spLocks noGrp="1"/>
          </p:cNvSpPr>
          <p:nvPr>
            <p:ph type="title"/>
          </p:nvPr>
        </p:nvSpPr>
        <p:spPr/>
        <p:txBody>
          <a:bodyPr/>
          <a:lstStyle/>
          <a:p>
            <a:r>
              <a:rPr lang="pl-PL" dirty="0"/>
              <a:t>The </a:t>
            </a:r>
            <a:r>
              <a:rPr lang="pl-PL" dirty="0" err="1"/>
              <a:t>current</a:t>
            </a:r>
            <a:r>
              <a:rPr lang="pl-PL" dirty="0"/>
              <a:t> </a:t>
            </a:r>
            <a:r>
              <a:rPr lang="pl-PL" dirty="0" err="1"/>
              <a:t>study</a:t>
            </a:r>
            <a:endParaRPr lang="pl-PL" dirty="0"/>
          </a:p>
        </p:txBody>
      </p:sp>
      <p:sp>
        <p:nvSpPr>
          <p:cNvPr id="3" name="Symbol zastępczy tekstu 2">
            <a:extLst>
              <a:ext uri="{FF2B5EF4-FFF2-40B4-BE49-F238E27FC236}">
                <a16:creationId xmlns:a16="http://schemas.microsoft.com/office/drawing/2014/main" id="{AE1EA7B6-BD07-CE92-5E66-6653ECFD858B}"/>
              </a:ext>
            </a:extLst>
          </p:cNvPr>
          <p:cNvSpPr>
            <a:spLocks noGrp="1"/>
          </p:cNvSpPr>
          <p:nvPr>
            <p:ph type="body" idx="1"/>
          </p:nvPr>
        </p:nvSpPr>
        <p:spPr/>
        <p:txBody>
          <a:bodyPr/>
          <a:lstStyle/>
          <a:p>
            <a:endParaRPr lang="pl-PL"/>
          </a:p>
        </p:txBody>
      </p:sp>
    </p:spTree>
    <p:extLst>
      <p:ext uri="{BB962C8B-B14F-4D97-AF65-F5344CB8AC3E}">
        <p14:creationId xmlns:p14="http://schemas.microsoft.com/office/powerpoint/2010/main" val="1891471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ABB9B7A-CBB1-0ACD-81EA-54068A656926}"/>
              </a:ext>
            </a:extLst>
          </p:cNvPr>
          <p:cNvSpPr>
            <a:spLocks noGrp="1"/>
          </p:cNvSpPr>
          <p:nvPr>
            <p:ph type="title"/>
          </p:nvPr>
        </p:nvSpPr>
        <p:spPr/>
        <p:txBody>
          <a:bodyPr/>
          <a:lstStyle/>
          <a:p>
            <a:pPr algn="ctr"/>
            <a:r>
              <a:rPr lang="pl-PL" dirty="0" err="1"/>
              <a:t>Research</a:t>
            </a:r>
            <a:r>
              <a:rPr lang="pl-PL" dirty="0"/>
              <a:t> design</a:t>
            </a:r>
          </a:p>
        </p:txBody>
      </p:sp>
      <p:sp>
        <p:nvSpPr>
          <p:cNvPr id="3" name="Symbol zastępczy zawartości 2">
            <a:extLst>
              <a:ext uri="{FF2B5EF4-FFF2-40B4-BE49-F238E27FC236}">
                <a16:creationId xmlns:a16="http://schemas.microsoft.com/office/drawing/2014/main" id="{3045EBC6-8320-C160-5011-A6D286C912A1}"/>
              </a:ext>
            </a:extLst>
          </p:cNvPr>
          <p:cNvSpPr>
            <a:spLocks noGrp="1"/>
          </p:cNvSpPr>
          <p:nvPr>
            <p:ph idx="1"/>
          </p:nvPr>
        </p:nvSpPr>
        <p:spPr/>
        <p:txBody>
          <a:bodyPr vert="horz" lIns="91440" tIns="45720" rIns="91440" bIns="45720" rtlCol="0" anchor="t">
            <a:normAutofit/>
          </a:bodyPr>
          <a:lstStyle/>
          <a:p>
            <a:r>
              <a:rPr lang="pl-PL" b="1" dirty="0">
                <a:ea typeface="+mn-lt"/>
                <a:cs typeface="+mn-lt"/>
              </a:rPr>
              <a:t>QUESTION:</a:t>
            </a:r>
            <a:r>
              <a:rPr lang="pl-PL" dirty="0">
                <a:ea typeface="+mn-lt"/>
                <a:cs typeface="+mn-lt"/>
              </a:rPr>
              <a:t> How do EPIC-WE </a:t>
            </a:r>
            <a:r>
              <a:rPr lang="pl-PL" dirty="0" err="1">
                <a:ea typeface="+mn-lt"/>
                <a:cs typeface="+mn-lt"/>
              </a:rPr>
              <a:t>games</a:t>
            </a:r>
            <a:r>
              <a:rPr lang="pl-PL" dirty="0">
                <a:ea typeface="+mn-lt"/>
                <a:cs typeface="+mn-lt"/>
              </a:rPr>
              <a:t> express </a:t>
            </a:r>
            <a:r>
              <a:rPr lang="pl-PL" dirty="0" err="1">
                <a:ea typeface="+mn-lt"/>
                <a:cs typeface="+mn-lt"/>
              </a:rPr>
              <a:t>youth’s</a:t>
            </a:r>
            <a:r>
              <a:rPr lang="pl-PL" dirty="0">
                <a:ea typeface="+mn-lt"/>
                <a:cs typeface="+mn-lt"/>
              </a:rPr>
              <a:t> engagement with </a:t>
            </a:r>
            <a:r>
              <a:rPr lang="pl-PL" dirty="0" err="1">
                <a:ea typeface="+mn-lt"/>
                <a:cs typeface="+mn-lt"/>
              </a:rPr>
              <a:t>different</a:t>
            </a:r>
            <a:r>
              <a:rPr lang="pl-PL" dirty="0">
                <a:ea typeface="+mn-lt"/>
                <a:cs typeface="+mn-lt"/>
              </a:rPr>
              <a:t> </a:t>
            </a:r>
            <a:r>
              <a:rPr lang="pl-PL" dirty="0" err="1">
                <a:ea typeface="+mn-lt"/>
                <a:cs typeface="+mn-lt"/>
              </a:rPr>
              <a:t>types</a:t>
            </a:r>
            <a:r>
              <a:rPr lang="pl-PL" dirty="0">
                <a:ea typeface="+mn-lt"/>
                <a:cs typeface="+mn-lt"/>
              </a:rPr>
              <a:t> of </a:t>
            </a:r>
            <a:r>
              <a:rPr lang="pl-PL" dirty="0" err="1">
                <a:ea typeface="+mn-lt"/>
                <a:cs typeface="+mn-lt"/>
              </a:rPr>
              <a:t>cultural</a:t>
            </a:r>
            <a:r>
              <a:rPr lang="pl-PL" dirty="0">
                <a:ea typeface="+mn-lt"/>
                <a:cs typeface="+mn-lt"/>
              </a:rPr>
              <a:t> </a:t>
            </a:r>
            <a:r>
              <a:rPr lang="pl-PL" dirty="0" err="1">
                <a:ea typeface="+mn-lt"/>
                <a:cs typeface="+mn-lt"/>
              </a:rPr>
              <a:t>heritage</a:t>
            </a:r>
            <a:r>
              <a:rPr lang="pl-PL" dirty="0">
                <a:ea typeface="+mn-lt"/>
                <a:cs typeface="+mn-lt"/>
              </a:rPr>
              <a:t>?</a:t>
            </a:r>
          </a:p>
          <a:p>
            <a:endParaRPr lang="pl-PL" dirty="0">
              <a:ea typeface="+mn-lt"/>
              <a:cs typeface="+mn-lt"/>
            </a:endParaRPr>
          </a:p>
          <a:p>
            <a:r>
              <a:rPr lang="pl-PL" b="1" dirty="0"/>
              <a:t>METHODS:</a:t>
            </a:r>
          </a:p>
          <a:p>
            <a:pPr lvl="1"/>
            <a:r>
              <a:rPr lang="pl-PL" sz="2800" b="1" dirty="0" err="1"/>
              <a:t>Distant</a:t>
            </a:r>
            <a:r>
              <a:rPr lang="pl-PL" sz="2800" b="1" dirty="0"/>
              <a:t> </a:t>
            </a:r>
            <a:r>
              <a:rPr lang="pl-PL" sz="2800" b="1" dirty="0" err="1"/>
              <a:t>reading</a:t>
            </a:r>
            <a:r>
              <a:rPr lang="pl-PL" sz="2800" dirty="0"/>
              <a:t> (</a:t>
            </a:r>
            <a:r>
              <a:rPr lang="pl-PL" sz="2800" dirty="0" err="1"/>
              <a:t>focused</a:t>
            </a:r>
            <a:r>
              <a:rPr lang="pl-PL" sz="2800" dirty="0"/>
              <a:t> on EU </a:t>
            </a:r>
            <a:r>
              <a:rPr lang="pl-PL" sz="2800" dirty="0" err="1"/>
              <a:t>values</a:t>
            </a:r>
            <a:r>
              <a:rPr lang="pl-PL" sz="2800" dirty="0"/>
              <a:t>)</a:t>
            </a:r>
          </a:p>
          <a:p>
            <a:pPr lvl="1"/>
            <a:r>
              <a:rPr lang="pl-PL" sz="2800" b="1" dirty="0"/>
              <a:t>Close </a:t>
            </a:r>
            <a:r>
              <a:rPr lang="pl-PL" sz="2800" b="1" dirty="0" err="1"/>
              <a:t>reading</a:t>
            </a:r>
            <a:r>
              <a:rPr lang="pl-PL" sz="2800" dirty="0"/>
              <a:t> (</a:t>
            </a:r>
            <a:r>
              <a:rPr lang="pl-PL" sz="2800" dirty="0" err="1"/>
              <a:t>including</a:t>
            </a:r>
            <a:r>
              <a:rPr lang="pl-PL" sz="2800" dirty="0"/>
              <a:t> EU </a:t>
            </a:r>
            <a:r>
              <a:rPr lang="pl-PL" sz="2800" dirty="0" err="1"/>
              <a:t>values</a:t>
            </a:r>
            <a:br>
              <a:rPr lang="pl-PL" sz="2800" dirty="0"/>
            </a:br>
            <a:r>
              <a:rPr lang="pl-PL" sz="2800" dirty="0"/>
              <a:t>but </a:t>
            </a:r>
            <a:r>
              <a:rPr lang="pl-PL" sz="2800" dirty="0" err="1"/>
              <a:t>also</a:t>
            </a:r>
            <a:r>
              <a:rPr lang="pl-PL" sz="2800" dirty="0"/>
              <a:t> </a:t>
            </a:r>
            <a:r>
              <a:rPr lang="pl-PL" sz="2800" dirty="0" err="1"/>
              <a:t>using</a:t>
            </a:r>
            <a:r>
              <a:rPr lang="pl-PL" sz="2800" dirty="0"/>
              <a:t> </a:t>
            </a:r>
            <a:r>
              <a:rPr lang="pl-PL" sz="2800" dirty="0" err="1"/>
              <a:t>several</a:t>
            </a:r>
            <a:r>
              <a:rPr lang="pl-PL" sz="2800" dirty="0"/>
              <a:t> </a:t>
            </a:r>
            <a:r>
              <a:rPr lang="pl-PL" sz="2800" dirty="0" err="1"/>
              <a:t>analytical</a:t>
            </a:r>
            <a:r>
              <a:rPr lang="pl-PL" sz="2800" dirty="0"/>
              <a:t> </a:t>
            </a:r>
            <a:r>
              <a:rPr lang="pl-PL" sz="2800" dirty="0" err="1"/>
              <a:t>categories</a:t>
            </a:r>
            <a:r>
              <a:rPr lang="pl-PL" sz="2800" dirty="0"/>
              <a:t>)</a:t>
            </a:r>
          </a:p>
        </p:txBody>
      </p:sp>
    </p:spTree>
    <p:extLst>
      <p:ext uri="{BB962C8B-B14F-4D97-AF65-F5344CB8AC3E}">
        <p14:creationId xmlns:p14="http://schemas.microsoft.com/office/powerpoint/2010/main" val="3214323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D5AFAC2-C8BB-8D26-2C00-53C71327E4A6}"/>
              </a:ext>
            </a:extLst>
          </p:cNvPr>
          <p:cNvSpPr>
            <a:spLocks noGrp="1"/>
          </p:cNvSpPr>
          <p:nvPr>
            <p:ph type="title"/>
          </p:nvPr>
        </p:nvSpPr>
        <p:spPr/>
        <p:txBody>
          <a:bodyPr/>
          <a:lstStyle/>
          <a:p>
            <a:pPr algn="ctr"/>
            <a:r>
              <a:rPr lang="pl-PL" dirty="0" err="1"/>
              <a:t>Distant</a:t>
            </a:r>
            <a:r>
              <a:rPr lang="pl-PL" dirty="0"/>
              <a:t> </a:t>
            </a:r>
            <a:r>
              <a:rPr lang="pl-PL" dirty="0" err="1"/>
              <a:t>reading</a:t>
            </a:r>
            <a:endParaRPr lang="pl-PL" dirty="0"/>
          </a:p>
        </p:txBody>
      </p:sp>
      <p:graphicFrame>
        <p:nvGraphicFramePr>
          <p:cNvPr id="4" name="Symbol zastępczy zawartości 3">
            <a:extLst>
              <a:ext uri="{FF2B5EF4-FFF2-40B4-BE49-F238E27FC236}">
                <a16:creationId xmlns:a16="http://schemas.microsoft.com/office/drawing/2014/main" id="{5C07D3D0-FF07-580B-C23B-954D70AFF412}"/>
              </a:ext>
            </a:extLst>
          </p:cNvPr>
          <p:cNvGraphicFramePr>
            <a:graphicFrameLocks noGrp="1"/>
          </p:cNvGraphicFramePr>
          <p:nvPr>
            <p:ph idx="1"/>
            <p:extLst>
              <p:ext uri="{D42A27DB-BD31-4B8C-83A1-F6EECF244321}">
                <p14:modId xmlns:p14="http://schemas.microsoft.com/office/powerpoint/2010/main" val="3815716070"/>
              </p:ext>
            </p:extLst>
          </p:nvPr>
        </p:nvGraphicFramePr>
        <p:xfrm>
          <a:off x="838200" y="1825625"/>
          <a:ext cx="10515600" cy="405384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3580569432"/>
                    </a:ext>
                  </a:extLst>
                </a:gridCol>
                <a:gridCol w="2628900">
                  <a:extLst>
                    <a:ext uri="{9D8B030D-6E8A-4147-A177-3AD203B41FA5}">
                      <a16:colId xmlns:a16="http://schemas.microsoft.com/office/drawing/2014/main" val="218884934"/>
                    </a:ext>
                  </a:extLst>
                </a:gridCol>
                <a:gridCol w="2628900">
                  <a:extLst>
                    <a:ext uri="{9D8B030D-6E8A-4147-A177-3AD203B41FA5}">
                      <a16:colId xmlns:a16="http://schemas.microsoft.com/office/drawing/2014/main" val="1703999217"/>
                    </a:ext>
                  </a:extLst>
                </a:gridCol>
                <a:gridCol w="2628900">
                  <a:extLst>
                    <a:ext uri="{9D8B030D-6E8A-4147-A177-3AD203B41FA5}">
                      <a16:colId xmlns:a16="http://schemas.microsoft.com/office/drawing/2014/main" val="2511183548"/>
                    </a:ext>
                  </a:extLst>
                </a:gridCol>
              </a:tblGrid>
              <a:tr h="370840">
                <a:tc>
                  <a:txBody>
                    <a:bodyPr/>
                    <a:lstStyle/>
                    <a:p>
                      <a:r>
                        <a:rPr lang="pl-PL" sz="2800"/>
                        <a:t>EU value</a:t>
                      </a:r>
                    </a:p>
                  </a:txBody>
                  <a:tcPr/>
                </a:tc>
                <a:tc>
                  <a:txBody>
                    <a:bodyPr/>
                    <a:lstStyle/>
                    <a:p>
                      <a:r>
                        <a:rPr lang="pl-PL" sz="2800"/>
                        <a:t>Number of games</a:t>
                      </a:r>
                    </a:p>
                  </a:txBody>
                  <a:tcPr/>
                </a:tc>
                <a:tc>
                  <a:txBody>
                    <a:bodyPr/>
                    <a:lstStyle/>
                    <a:p>
                      <a:r>
                        <a:rPr lang="pl-PL" sz="2800"/>
                        <a:t>Percentage of all games</a:t>
                      </a:r>
                    </a:p>
                  </a:txBody>
                  <a:tcPr/>
                </a:tc>
                <a:tc>
                  <a:txBody>
                    <a:bodyPr/>
                    <a:lstStyle/>
                    <a:p>
                      <a:r>
                        <a:rPr lang="pl-PL" sz="2800"/>
                        <a:t>Example</a:t>
                      </a:r>
                    </a:p>
                  </a:txBody>
                  <a:tcPr/>
                </a:tc>
                <a:extLst>
                  <a:ext uri="{0D108BD9-81ED-4DB2-BD59-A6C34878D82A}">
                    <a16:rowId xmlns:a16="http://schemas.microsoft.com/office/drawing/2014/main" val="2205424232"/>
                  </a:ext>
                </a:extLst>
              </a:tr>
              <a:tr h="370840">
                <a:tc>
                  <a:txBody>
                    <a:bodyPr/>
                    <a:lstStyle/>
                    <a:p>
                      <a:r>
                        <a:rPr lang="pl-PL" sz="2800" dirty="0" err="1"/>
                        <a:t>Freedom</a:t>
                      </a:r>
                      <a:endParaRPr lang="pl-PL" sz="2800" dirty="0"/>
                    </a:p>
                  </a:txBody>
                  <a:tcPr/>
                </a:tc>
                <a:tc>
                  <a:txBody>
                    <a:bodyPr/>
                    <a:lstStyle/>
                    <a:p>
                      <a:r>
                        <a:rPr lang="pl-PL" sz="2800"/>
                        <a:t>51</a:t>
                      </a:r>
                    </a:p>
                  </a:txBody>
                  <a:tcPr/>
                </a:tc>
                <a:tc>
                  <a:txBody>
                    <a:bodyPr/>
                    <a:lstStyle/>
                    <a:p>
                      <a:r>
                        <a:rPr lang="pl-PL" sz="2800"/>
                        <a:t>44%</a:t>
                      </a:r>
                    </a:p>
                  </a:txBody>
                  <a:tcPr/>
                </a:tc>
                <a:tc>
                  <a:txBody>
                    <a:bodyPr/>
                    <a:lstStyle/>
                    <a:p>
                      <a:pPr lvl="0">
                        <a:buNone/>
                      </a:pPr>
                      <a:r>
                        <a:rPr lang="pl-PL" sz="2800" b="0" i="0" u="none" strike="noStrike" noProof="0" dirty="0">
                          <a:latin typeface="Aptos"/>
                          <a:hlinkClick r:id="rId2"/>
                        </a:rPr>
                        <a:t>Roomination</a:t>
                      </a:r>
                      <a:endParaRPr lang="pl-PL" sz="2800"/>
                    </a:p>
                  </a:txBody>
                  <a:tcPr/>
                </a:tc>
                <a:extLst>
                  <a:ext uri="{0D108BD9-81ED-4DB2-BD59-A6C34878D82A}">
                    <a16:rowId xmlns:a16="http://schemas.microsoft.com/office/drawing/2014/main" val="1944032782"/>
                  </a:ext>
                </a:extLst>
              </a:tr>
              <a:tr h="370840">
                <a:tc>
                  <a:txBody>
                    <a:bodyPr/>
                    <a:lstStyle/>
                    <a:p>
                      <a:r>
                        <a:rPr lang="pl-PL" sz="2800"/>
                        <a:t>Equality</a:t>
                      </a:r>
                    </a:p>
                  </a:txBody>
                  <a:tcPr/>
                </a:tc>
                <a:tc>
                  <a:txBody>
                    <a:bodyPr/>
                    <a:lstStyle/>
                    <a:p>
                      <a:r>
                        <a:rPr lang="pl-PL" sz="2800"/>
                        <a:t>31</a:t>
                      </a:r>
                    </a:p>
                  </a:txBody>
                  <a:tcPr/>
                </a:tc>
                <a:tc>
                  <a:txBody>
                    <a:bodyPr/>
                    <a:lstStyle/>
                    <a:p>
                      <a:r>
                        <a:rPr lang="pl-PL" sz="2800"/>
                        <a:t>27%</a:t>
                      </a:r>
                    </a:p>
                  </a:txBody>
                  <a:tcPr/>
                </a:tc>
                <a:tc>
                  <a:txBody>
                    <a:bodyPr/>
                    <a:lstStyle/>
                    <a:p>
                      <a:r>
                        <a:rPr lang="pl-PL" sz="2800" dirty="0">
                          <a:hlinkClick r:id="rId3"/>
                        </a:rPr>
                        <a:t>Challenges</a:t>
                      </a:r>
                      <a:endParaRPr lang="pl-PL" sz="2800"/>
                    </a:p>
                  </a:txBody>
                  <a:tcPr/>
                </a:tc>
                <a:extLst>
                  <a:ext uri="{0D108BD9-81ED-4DB2-BD59-A6C34878D82A}">
                    <a16:rowId xmlns:a16="http://schemas.microsoft.com/office/drawing/2014/main" val="1067073355"/>
                  </a:ext>
                </a:extLst>
              </a:tr>
              <a:tr h="370840">
                <a:tc>
                  <a:txBody>
                    <a:bodyPr/>
                    <a:lstStyle/>
                    <a:p>
                      <a:r>
                        <a:rPr lang="pl-PL" sz="2800"/>
                        <a:t>Human dignity</a:t>
                      </a:r>
                    </a:p>
                  </a:txBody>
                  <a:tcPr/>
                </a:tc>
                <a:tc>
                  <a:txBody>
                    <a:bodyPr/>
                    <a:lstStyle/>
                    <a:p>
                      <a:r>
                        <a:rPr lang="pl-PL" sz="2800"/>
                        <a:t>19</a:t>
                      </a:r>
                    </a:p>
                  </a:txBody>
                  <a:tcPr/>
                </a:tc>
                <a:tc>
                  <a:txBody>
                    <a:bodyPr/>
                    <a:lstStyle/>
                    <a:p>
                      <a:r>
                        <a:rPr lang="pl-PL" sz="2800"/>
                        <a:t>16%</a:t>
                      </a:r>
                    </a:p>
                  </a:txBody>
                  <a:tcPr/>
                </a:tc>
                <a:tc>
                  <a:txBody>
                    <a:bodyPr/>
                    <a:lstStyle/>
                    <a:p>
                      <a:r>
                        <a:rPr lang="pl-PL" sz="2800" dirty="0">
                          <a:hlinkClick r:id="rId4"/>
                        </a:rPr>
                        <a:t>Terra Mater</a:t>
                      </a:r>
                      <a:endParaRPr lang="pl-PL" sz="2800"/>
                    </a:p>
                  </a:txBody>
                  <a:tcPr/>
                </a:tc>
                <a:extLst>
                  <a:ext uri="{0D108BD9-81ED-4DB2-BD59-A6C34878D82A}">
                    <a16:rowId xmlns:a16="http://schemas.microsoft.com/office/drawing/2014/main" val="530779031"/>
                  </a:ext>
                </a:extLst>
              </a:tr>
              <a:tr h="370840">
                <a:tc>
                  <a:txBody>
                    <a:bodyPr/>
                    <a:lstStyle/>
                    <a:p>
                      <a:r>
                        <a:rPr lang="pl-PL" sz="2800"/>
                        <a:t>Democracy</a:t>
                      </a:r>
                    </a:p>
                  </a:txBody>
                  <a:tcPr/>
                </a:tc>
                <a:tc>
                  <a:txBody>
                    <a:bodyPr/>
                    <a:lstStyle/>
                    <a:p>
                      <a:r>
                        <a:rPr lang="pl-PL" sz="2800"/>
                        <a:t>17</a:t>
                      </a:r>
                    </a:p>
                  </a:txBody>
                  <a:tcPr/>
                </a:tc>
                <a:tc>
                  <a:txBody>
                    <a:bodyPr/>
                    <a:lstStyle/>
                    <a:p>
                      <a:r>
                        <a:rPr lang="pl-PL" sz="2800"/>
                        <a:t>15%</a:t>
                      </a:r>
                    </a:p>
                  </a:txBody>
                  <a:tcPr/>
                </a:tc>
                <a:tc>
                  <a:txBody>
                    <a:bodyPr/>
                    <a:lstStyle/>
                    <a:p>
                      <a:r>
                        <a:rPr lang="pl-PL" sz="2800" dirty="0">
                          <a:hlinkClick r:id="rId5"/>
                        </a:rPr>
                        <a:t>Blue Brigade</a:t>
                      </a:r>
                      <a:endParaRPr lang="pl-PL" sz="2800"/>
                    </a:p>
                  </a:txBody>
                  <a:tcPr/>
                </a:tc>
                <a:extLst>
                  <a:ext uri="{0D108BD9-81ED-4DB2-BD59-A6C34878D82A}">
                    <a16:rowId xmlns:a16="http://schemas.microsoft.com/office/drawing/2014/main" val="3033923618"/>
                  </a:ext>
                </a:extLst>
              </a:tr>
              <a:tr h="370840">
                <a:tc>
                  <a:txBody>
                    <a:bodyPr/>
                    <a:lstStyle/>
                    <a:p>
                      <a:r>
                        <a:rPr lang="pl-PL" sz="2800"/>
                        <a:t>Rule of law</a:t>
                      </a:r>
                    </a:p>
                  </a:txBody>
                  <a:tcPr/>
                </a:tc>
                <a:tc>
                  <a:txBody>
                    <a:bodyPr/>
                    <a:lstStyle/>
                    <a:p>
                      <a:r>
                        <a:rPr lang="pl-PL" sz="2800"/>
                        <a:t>9</a:t>
                      </a:r>
                      <a:endParaRPr lang="pl-PL" sz="2800" dirty="0"/>
                    </a:p>
                  </a:txBody>
                  <a:tcPr/>
                </a:tc>
                <a:tc>
                  <a:txBody>
                    <a:bodyPr/>
                    <a:lstStyle/>
                    <a:p>
                      <a:r>
                        <a:rPr lang="pl-PL" sz="2800"/>
                        <a:t>8%</a:t>
                      </a:r>
                    </a:p>
                  </a:txBody>
                  <a:tcPr/>
                </a:tc>
                <a:tc>
                  <a:txBody>
                    <a:bodyPr/>
                    <a:lstStyle/>
                    <a:p>
                      <a:r>
                        <a:rPr lang="pl-PL" sz="2800" dirty="0">
                          <a:hlinkClick r:id="rId6"/>
                        </a:rPr>
                        <a:t>Art Parable</a:t>
                      </a:r>
                      <a:endParaRPr lang="pl-PL" sz="2800"/>
                    </a:p>
                  </a:txBody>
                  <a:tcPr/>
                </a:tc>
                <a:extLst>
                  <a:ext uri="{0D108BD9-81ED-4DB2-BD59-A6C34878D82A}">
                    <a16:rowId xmlns:a16="http://schemas.microsoft.com/office/drawing/2014/main" val="2379453943"/>
                  </a:ext>
                </a:extLst>
              </a:tr>
              <a:tr h="370840">
                <a:tc>
                  <a:txBody>
                    <a:bodyPr/>
                    <a:lstStyle/>
                    <a:p>
                      <a:r>
                        <a:rPr lang="pl-PL" sz="2800"/>
                        <a:t>Human rights</a:t>
                      </a:r>
                    </a:p>
                  </a:txBody>
                  <a:tcPr/>
                </a:tc>
                <a:tc>
                  <a:txBody>
                    <a:bodyPr/>
                    <a:lstStyle/>
                    <a:p>
                      <a:r>
                        <a:rPr lang="pl-PL" sz="2800"/>
                        <a:t>3</a:t>
                      </a:r>
                    </a:p>
                  </a:txBody>
                  <a:tcPr/>
                </a:tc>
                <a:tc>
                  <a:txBody>
                    <a:bodyPr/>
                    <a:lstStyle/>
                    <a:p>
                      <a:r>
                        <a:rPr lang="pl-PL" sz="2800"/>
                        <a:t>3%</a:t>
                      </a:r>
                    </a:p>
                  </a:txBody>
                  <a:tcPr/>
                </a:tc>
                <a:tc>
                  <a:txBody>
                    <a:bodyPr/>
                    <a:lstStyle/>
                    <a:p>
                      <a:r>
                        <a:rPr lang="pl-PL" sz="2800" dirty="0">
                          <a:hlinkClick r:id="rId7"/>
                        </a:rPr>
                        <a:t>He Must Be Fed</a:t>
                      </a:r>
                      <a:endParaRPr lang="pl-PL" sz="2800" dirty="0"/>
                    </a:p>
                  </a:txBody>
                  <a:tcPr/>
                </a:tc>
                <a:extLst>
                  <a:ext uri="{0D108BD9-81ED-4DB2-BD59-A6C34878D82A}">
                    <a16:rowId xmlns:a16="http://schemas.microsoft.com/office/drawing/2014/main" val="3354752377"/>
                  </a:ext>
                </a:extLst>
              </a:tr>
            </a:tbl>
          </a:graphicData>
        </a:graphic>
      </p:graphicFrame>
    </p:spTree>
    <p:extLst>
      <p:ext uri="{BB962C8B-B14F-4D97-AF65-F5344CB8AC3E}">
        <p14:creationId xmlns:p14="http://schemas.microsoft.com/office/powerpoint/2010/main" val="720076485"/>
      </p:ext>
    </p:extLst>
  </p:cSld>
  <p:clrMapOvr>
    <a:masterClrMapping/>
  </p:clrMapOvr>
</p:sld>
</file>

<file path=ppt/theme/theme1.xml><?xml version="1.0" encoding="utf-8"?>
<a:theme xmlns:a="http://schemas.openxmlformats.org/drawingml/2006/main" name="Motyw pakietu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EPIC-WE">
      <a:dk1>
        <a:srgbClr val="000000"/>
      </a:dk1>
      <a:lt1>
        <a:srgbClr val="FFFFFF"/>
      </a:lt1>
      <a:dk2>
        <a:srgbClr val="000000"/>
      </a:dk2>
      <a:lt2>
        <a:srgbClr val="FFFFFF"/>
      </a:lt2>
      <a:accent1>
        <a:srgbClr val="FBB31D"/>
      </a:accent1>
      <a:accent2>
        <a:srgbClr val="E74D8A"/>
      </a:accent2>
      <a:accent3>
        <a:srgbClr val="65C3E7"/>
      </a:accent3>
      <a:accent4>
        <a:srgbClr val="7F5AA4"/>
      </a:accent4>
      <a:accent5>
        <a:srgbClr val="AF8438"/>
      </a:accent5>
      <a:accent6>
        <a:srgbClr val="E03636"/>
      </a:accent6>
      <a:hlink>
        <a:srgbClr val="00ED33"/>
      </a:hlink>
      <a:folHlink>
        <a:srgbClr val="53535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PIC-WE">
      <a:dk1>
        <a:srgbClr val="000000"/>
      </a:dk1>
      <a:lt1>
        <a:srgbClr val="FFFFFF"/>
      </a:lt1>
      <a:dk2>
        <a:srgbClr val="000000"/>
      </a:dk2>
      <a:lt2>
        <a:srgbClr val="FFFFFF"/>
      </a:lt2>
      <a:accent1>
        <a:srgbClr val="FBB31D"/>
      </a:accent1>
      <a:accent2>
        <a:srgbClr val="E74D8A"/>
      </a:accent2>
      <a:accent3>
        <a:srgbClr val="65C3E7"/>
      </a:accent3>
      <a:accent4>
        <a:srgbClr val="7F5AA4"/>
      </a:accent4>
      <a:accent5>
        <a:srgbClr val="AF8438"/>
      </a:accent5>
      <a:accent6>
        <a:srgbClr val="E03636"/>
      </a:accent6>
      <a:hlink>
        <a:srgbClr val="FBB31D"/>
      </a:hlink>
      <a:folHlink>
        <a:srgbClr val="53535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tharine template">
  <a:themeElements>
    <a:clrScheme name="Custom 347">
      <a:dk1>
        <a:srgbClr val="000000"/>
      </a:dk1>
      <a:lt1>
        <a:srgbClr val="FFFFFF"/>
      </a:lt1>
      <a:dk2>
        <a:srgbClr val="DBE0E7"/>
      </a:dk2>
      <a:lt2>
        <a:srgbClr val="6E7C90"/>
      </a:lt2>
      <a:accent1>
        <a:srgbClr val="7D9AC3"/>
      </a:accent1>
      <a:accent2>
        <a:srgbClr val="ABBFDB"/>
      </a:accent2>
      <a:accent3>
        <a:srgbClr val="E4DCB5"/>
      </a:accent3>
      <a:accent4>
        <a:srgbClr val="DFBD9C"/>
      </a:accent4>
      <a:accent5>
        <a:srgbClr val="DF9F97"/>
      </a:accent5>
      <a:accent6>
        <a:srgbClr val="C3A8D3"/>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130</TotalTime>
  <Words>1528</Words>
  <Application>Microsoft Office PowerPoint</Application>
  <PresentationFormat>Panoramiczny</PresentationFormat>
  <Paragraphs>167</Paragraphs>
  <Slides>17</Slides>
  <Notes>8</Notes>
  <HiddenSlides>0</HiddenSlides>
  <MMClips>1</MMClips>
  <ScaleCrop>false</ScaleCrop>
  <HeadingPairs>
    <vt:vector size="6" baseType="variant">
      <vt:variant>
        <vt:lpstr>Używane czcionki</vt:lpstr>
      </vt:variant>
      <vt:variant>
        <vt:i4>12</vt:i4>
      </vt:variant>
      <vt:variant>
        <vt:lpstr>Motyw</vt:lpstr>
      </vt:variant>
      <vt:variant>
        <vt:i4>4</vt:i4>
      </vt:variant>
      <vt:variant>
        <vt:lpstr>Tytuły slajdów</vt:lpstr>
      </vt:variant>
      <vt:variant>
        <vt:i4>17</vt:i4>
      </vt:variant>
    </vt:vector>
  </HeadingPairs>
  <TitlesOfParts>
    <vt:vector size="33" baseType="lpstr">
      <vt:lpstr>Aptos</vt:lpstr>
      <vt:lpstr>Aptos Display</vt:lpstr>
      <vt:lpstr>Arial</vt:lpstr>
      <vt:lpstr>Calibri</vt:lpstr>
      <vt:lpstr>Montserrat</vt:lpstr>
      <vt:lpstr>Nunito</vt:lpstr>
      <vt:lpstr>Nunito Black</vt:lpstr>
      <vt:lpstr>Nunito ExtraBold</vt:lpstr>
      <vt:lpstr>Playfair Display</vt:lpstr>
      <vt:lpstr>Poppins</vt:lpstr>
      <vt:lpstr>Wingdings</vt:lpstr>
      <vt:lpstr>Zilla Slab</vt:lpstr>
      <vt:lpstr>Motyw pakietu Office</vt:lpstr>
      <vt:lpstr>2_Office Theme</vt:lpstr>
      <vt:lpstr>Office Theme</vt:lpstr>
      <vt:lpstr>Katharine template</vt:lpstr>
      <vt:lpstr>Games with Culture  Using Cultural Heritage as Game-Making Material  DiGRA 2026 Conference 14–18 June 2026 Maynooth University, Ireland</vt:lpstr>
      <vt:lpstr>Full paper available online</vt:lpstr>
      <vt:lpstr>1 Quadruple Helix Cultural Innovation Ecosystem linking 3 QH Cultural Hubs in cross-sector collaboration, innovation, and partnerships through 12 Cultural Game Jams  with 400+ youth creating 100+ games through/for culture</vt:lpstr>
      <vt:lpstr>Prezentacja programu PowerPoint</vt:lpstr>
      <vt:lpstr>Prezentacja programu PowerPoint</vt:lpstr>
      <vt:lpstr>Prezentacja programu PowerPoint</vt:lpstr>
      <vt:lpstr>The current study</vt:lpstr>
      <vt:lpstr>Research design</vt:lpstr>
      <vt:lpstr>Distant reading</vt:lpstr>
      <vt:lpstr>Close reading: Analytical categories</vt:lpstr>
      <vt:lpstr>Close reading example: Art Parable (2024)</vt:lpstr>
      <vt:lpstr>Prezentacja programu PowerPoint</vt:lpstr>
      <vt:lpstr>Prezentacja programu PowerPoint</vt:lpstr>
      <vt:lpstr>Art Parable analyzed</vt:lpstr>
      <vt:lpstr>Full paper available online</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Stanisław Krawczyk</cp:lastModifiedBy>
  <cp:revision>169</cp:revision>
  <dcterms:created xsi:type="dcterms:W3CDTF">2026-06-08T16:34:22Z</dcterms:created>
  <dcterms:modified xsi:type="dcterms:W3CDTF">2026-06-11T16:15:19Z</dcterms:modified>
</cp:coreProperties>
</file>